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4" r:id="rId1"/>
  </p:sldMasterIdLst>
  <p:notesMasterIdLst>
    <p:notesMasterId r:id="rId10"/>
  </p:notesMasterIdLst>
  <p:sldIdLst>
    <p:sldId id="256" r:id="rId2"/>
    <p:sldId id="327" r:id="rId3"/>
    <p:sldId id="329" r:id="rId4"/>
    <p:sldId id="330" r:id="rId5"/>
    <p:sldId id="331" r:id="rId6"/>
    <p:sldId id="333" r:id="rId7"/>
    <p:sldId id="334" r:id="rId8"/>
    <p:sldId id="332" r:id="rId9"/>
  </p:sldIdLst>
  <p:sldSz cx="12192000" cy="6858000"/>
  <p:notesSz cx="6797675" cy="9928225"/>
  <p:embeddedFontLst>
    <p:embeddedFont>
      <p:font typeface="Century Gothic" panose="020B0502020202020204" pitchFamily="34" charset="0"/>
      <p:regular r:id="rId11"/>
      <p:bold r:id="rId12"/>
      <p:italic r:id="rId13"/>
      <p:boldItalic r:id="rId14"/>
    </p:embeddedFont>
    <p:embeddedFont>
      <p:font typeface="Arial Cyr" panose="020B0604020202020204" pitchFamily="34" charset="0"/>
      <p:regular r:id="rId15"/>
      <p:bold r:id="rId16"/>
      <p:italic r:id="rId17"/>
      <p:boldItalic r:id="rId18"/>
    </p:embeddedFont>
    <p:embeddedFont>
      <p:font typeface="Wingdings 3" panose="05040102010807070707" pitchFamily="18" charset="2"/>
      <p:regular r:id="rId19"/>
    </p:embeddedFont>
    <p:embeddedFont>
      <p:font typeface="Plumb" panose="020B060402020202020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irnova" initials="Z" lastIdx="2" clrIdx="0">
    <p:extLst>
      <p:ext uri="{19B8F6BF-5375-455C-9EA6-DF929625EA0E}">
        <p15:presenceInfo xmlns:p15="http://schemas.microsoft.com/office/powerpoint/2012/main" userId="S-1-5-21-4265672226-646199411-1899587914-13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BD4E4C"/>
    <a:srgbClr val="FBD7D6"/>
    <a:srgbClr val="BE7A7A"/>
    <a:srgbClr val="C6D9F1"/>
    <a:srgbClr val="C0504D"/>
    <a:srgbClr val="ECFAD8"/>
    <a:srgbClr val="CAB8E6"/>
    <a:srgbClr val="4DE0FD"/>
    <a:srgbClr val="BE1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4" autoAdjust="0"/>
    <p:restoredTop sz="89643" autoAdjust="0"/>
  </p:normalViewPr>
  <p:slideViewPr>
    <p:cSldViewPr>
      <p:cViewPr varScale="1">
        <p:scale>
          <a:sx n="104" d="100"/>
          <a:sy n="104" d="100"/>
        </p:scale>
        <p:origin x="486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77EF9-2901-48F6-B4FE-ACA5764FA684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B1A6DA3-66E3-4DD6-822E-0ABC7816F279}">
      <dgm:prSet phldrT="[Текст]"/>
      <dgm:spPr/>
      <dgm:t>
        <a:bodyPr/>
        <a:lstStyle/>
        <a:p>
          <a:r>
            <a:rPr lang="ru-RU" dirty="0" smtClean="0"/>
            <a:t>Смотры и конкурсы</a:t>
          </a:r>
          <a:endParaRPr lang="ru-RU" dirty="0"/>
        </a:p>
      </dgm:t>
    </dgm:pt>
    <dgm:pt modelId="{EE2FC2DD-2924-4099-9B7E-12C506C5403E}" type="parTrans" cxnId="{C3BED7E5-BA78-45C8-BBDB-6353103158C9}">
      <dgm:prSet/>
      <dgm:spPr/>
      <dgm:t>
        <a:bodyPr/>
        <a:lstStyle/>
        <a:p>
          <a:endParaRPr lang="ru-RU"/>
        </a:p>
      </dgm:t>
    </dgm:pt>
    <dgm:pt modelId="{7D48CEBF-B023-4BA6-BF3A-74E4FFBA25EB}" type="sibTrans" cxnId="{C3BED7E5-BA78-45C8-BBDB-6353103158C9}">
      <dgm:prSet/>
      <dgm:spPr/>
      <dgm:t>
        <a:bodyPr/>
        <a:lstStyle/>
        <a:p>
          <a:endParaRPr lang="ru-RU"/>
        </a:p>
      </dgm:t>
    </dgm:pt>
    <dgm:pt modelId="{D976303A-5DCB-426D-818C-1010ABA0E91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25000"/>
                </a:schemeClr>
              </a:solidFill>
            </a:rPr>
            <a:t>на лучшее предприятие по оформлению к новогодним и рождественским праздникам</a:t>
          </a:r>
          <a:endParaRPr lang="ru-RU" sz="1600" b="1" dirty="0">
            <a:solidFill>
              <a:schemeClr val="tx2">
                <a:lumMod val="25000"/>
              </a:schemeClr>
            </a:solidFill>
          </a:endParaRPr>
        </a:p>
      </dgm:t>
    </dgm:pt>
    <dgm:pt modelId="{114C6A73-0BAA-408B-9BDF-5D4556A7CE42}" type="parTrans" cxnId="{2FDC8A15-A1F7-43BD-8FCC-BE8C097DB3CA}">
      <dgm:prSet/>
      <dgm:spPr/>
      <dgm:t>
        <a:bodyPr/>
        <a:lstStyle/>
        <a:p>
          <a:endParaRPr lang="ru-RU"/>
        </a:p>
      </dgm:t>
    </dgm:pt>
    <dgm:pt modelId="{538811DB-1440-4ADA-824B-863C9B862B83}" type="sibTrans" cxnId="{2FDC8A15-A1F7-43BD-8FCC-BE8C097DB3CA}">
      <dgm:prSet/>
      <dgm:spPr/>
      <dgm:t>
        <a:bodyPr/>
        <a:lstStyle/>
        <a:p>
          <a:endParaRPr lang="ru-RU"/>
        </a:p>
      </dgm:t>
    </dgm:pt>
    <dgm:pt modelId="{026F538D-5064-4A37-B9B0-61EFAA68E0CF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25000"/>
                </a:schemeClr>
              </a:solidFill>
            </a:rPr>
            <a:t>на лучшее предприятие по санитарному благополучию при подготовке объектов потребительского рынка к работе в летний период</a:t>
          </a:r>
          <a:endParaRPr lang="ru-RU" b="1" dirty="0">
            <a:solidFill>
              <a:schemeClr val="tx2">
                <a:lumMod val="25000"/>
              </a:schemeClr>
            </a:solidFill>
          </a:endParaRPr>
        </a:p>
      </dgm:t>
    </dgm:pt>
    <dgm:pt modelId="{06D57D92-00FC-4940-BB38-150C344C0C7B}" type="parTrans" cxnId="{0D33F3BE-868E-4540-9888-8485A87F2014}">
      <dgm:prSet/>
      <dgm:spPr/>
      <dgm:t>
        <a:bodyPr/>
        <a:lstStyle/>
        <a:p>
          <a:endParaRPr lang="ru-RU"/>
        </a:p>
      </dgm:t>
    </dgm:pt>
    <dgm:pt modelId="{DCBCE1B3-D1E4-4505-BAF1-1ABFC438B663}" type="sibTrans" cxnId="{0D33F3BE-868E-4540-9888-8485A87F2014}">
      <dgm:prSet/>
      <dgm:spPr/>
      <dgm:t>
        <a:bodyPr/>
        <a:lstStyle/>
        <a:p>
          <a:endParaRPr lang="ru-RU"/>
        </a:p>
      </dgm:t>
    </dgm:pt>
    <dgm:pt modelId="{FD46D560-4B9D-4A87-9010-C65CF8CE4550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25000"/>
                </a:schemeClr>
              </a:solidFill>
            </a:rPr>
            <a:t>смотры конкурсы по направлениям деятельности, например, «Лучшее предприятие общественного питания»</a:t>
          </a:r>
          <a:endParaRPr lang="ru-RU" sz="1600" b="1" dirty="0">
            <a:solidFill>
              <a:schemeClr val="tx2">
                <a:lumMod val="25000"/>
              </a:schemeClr>
            </a:solidFill>
          </a:endParaRPr>
        </a:p>
      </dgm:t>
    </dgm:pt>
    <dgm:pt modelId="{2BD68F9E-03F4-4F65-82FF-571DA129A4B2}" type="parTrans" cxnId="{817840B7-936C-4AEE-A9F1-256B9692B530}">
      <dgm:prSet/>
      <dgm:spPr/>
      <dgm:t>
        <a:bodyPr/>
        <a:lstStyle/>
        <a:p>
          <a:endParaRPr lang="ru-RU"/>
        </a:p>
      </dgm:t>
    </dgm:pt>
    <dgm:pt modelId="{9D91B2C6-A195-4640-B742-49857F3E4C02}" type="sibTrans" cxnId="{817840B7-936C-4AEE-A9F1-256B9692B530}">
      <dgm:prSet/>
      <dgm:spPr/>
      <dgm:t>
        <a:bodyPr/>
        <a:lstStyle/>
        <a:p>
          <a:endParaRPr lang="ru-RU"/>
        </a:p>
      </dgm:t>
    </dgm:pt>
    <dgm:pt modelId="{379C418C-6EC4-4A34-AD76-35FEB528AAEC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25000"/>
                </a:schemeClr>
              </a:solidFill>
            </a:rPr>
            <a:t>на лучший субъект предпринимательства ЗАТО Северск</a:t>
          </a:r>
          <a:endParaRPr lang="ru-RU" sz="1600" b="1" dirty="0">
            <a:solidFill>
              <a:schemeClr val="tx2">
                <a:lumMod val="25000"/>
              </a:schemeClr>
            </a:solidFill>
          </a:endParaRPr>
        </a:p>
      </dgm:t>
    </dgm:pt>
    <dgm:pt modelId="{EAD89290-5A9F-4D75-929C-5C90F73F80B3}" type="parTrans" cxnId="{2BAE0099-34FA-4E67-9D87-6F82A9ED13C0}">
      <dgm:prSet/>
      <dgm:spPr/>
      <dgm:t>
        <a:bodyPr/>
        <a:lstStyle/>
        <a:p>
          <a:endParaRPr lang="ru-RU"/>
        </a:p>
      </dgm:t>
    </dgm:pt>
    <dgm:pt modelId="{033170FE-DB54-427E-AD75-B4A7EE2ADD5B}" type="sibTrans" cxnId="{2BAE0099-34FA-4E67-9D87-6F82A9ED13C0}">
      <dgm:prSet/>
      <dgm:spPr/>
      <dgm:t>
        <a:bodyPr/>
        <a:lstStyle/>
        <a:p>
          <a:endParaRPr lang="ru-RU"/>
        </a:p>
      </dgm:t>
    </dgm:pt>
    <dgm:pt modelId="{755C3632-D06F-40EA-B5FF-F9BCB743AEA5}" type="pres">
      <dgm:prSet presAssocID="{56D77EF9-2901-48F6-B4FE-ACA5764FA68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67F401-F4E3-45C4-BC55-665FFCE8285E}" type="pres">
      <dgm:prSet presAssocID="{EB1A6DA3-66E3-4DD6-822E-0ABC7816F279}" presName="root1" presStyleCnt="0"/>
      <dgm:spPr/>
      <dgm:t>
        <a:bodyPr/>
        <a:lstStyle/>
        <a:p>
          <a:endParaRPr lang="ru-RU"/>
        </a:p>
      </dgm:t>
    </dgm:pt>
    <dgm:pt modelId="{A5D74FED-63C7-4A16-B4E9-0496C8823740}" type="pres">
      <dgm:prSet presAssocID="{EB1A6DA3-66E3-4DD6-822E-0ABC7816F27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7F1507-63E0-483F-B4C1-AE2FDD340136}" type="pres">
      <dgm:prSet presAssocID="{EB1A6DA3-66E3-4DD6-822E-0ABC7816F279}" presName="level2hierChild" presStyleCnt="0"/>
      <dgm:spPr/>
      <dgm:t>
        <a:bodyPr/>
        <a:lstStyle/>
        <a:p>
          <a:endParaRPr lang="ru-RU"/>
        </a:p>
      </dgm:t>
    </dgm:pt>
    <dgm:pt modelId="{12948AAD-71A3-4C9F-9162-1A127A2AF344}" type="pres">
      <dgm:prSet presAssocID="{114C6A73-0BAA-408B-9BDF-5D4556A7CE42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F722B9FD-1694-411D-BBD4-D240B73855CA}" type="pres">
      <dgm:prSet presAssocID="{114C6A73-0BAA-408B-9BDF-5D4556A7CE42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43E3B83-6165-4C27-ABCD-34CA8E6729C8}" type="pres">
      <dgm:prSet presAssocID="{D976303A-5DCB-426D-818C-1010ABA0E91F}" presName="root2" presStyleCnt="0"/>
      <dgm:spPr/>
      <dgm:t>
        <a:bodyPr/>
        <a:lstStyle/>
        <a:p>
          <a:endParaRPr lang="ru-RU"/>
        </a:p>
      </dgm:t>
    </dgm:pt>
    <dgm:pt modelId="{7254EF52-DE41-49BF-B50C-CB28741E354D}" type="pres">
      <dgm:prSet presAssocID="{D976303A-5DCB-426D-818C-1010ABA0E91F}" presName="LevelTwoTextNode" presStyleLbl="node2" presStyleIdx="0" presStyleCnt="4" custScaleX="1243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D3676D-D04A-4BEE-85BB-D3F3731E8964}" type="pres">
      <dgm:prSet presAssocID="{D976303A-5DCB-426D-818C-1010ABA0E91F}" presName="level3hierChild" presStyleCnt="0"/>
      <dgm:spPr/>
      <dgm:t>
        <a:bodyPr/>
        <a:lstStyle/>
        <a:p>
          <a:endParaRPr lang="ru-RU"/>
        </a:p>
      </dgm:t>
    </dgm:pt>
    <dgm:pt modelId="{AE5868AC-1191-4EE2-A6A9-9400C4759FF7}" type="pres">
      <dgm:prSet presAssocID="{2BD68F9E-03F4-4F65-82FF-571DA129A4B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503434A3-4F3C-46B9-A773-6724FB2233A3}" type="pres">
      <dgm:prSet presAssocID="{2BD68F9E-03F4-4F65-82FF-571DA129A4B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58DC1EDD-5E9F-471A-8B41-E88FAD104117}" type="pres">
      <dgm:prSet presAssocID="{FD46D560-4B9D-4A87-9010-C65CF8CE4550}" presName="root2" presStyleCnt="0"/>
      <dgm:spPr/>
      <dgm:t>
        <a:bodyPr/>
        <a:lstStyle/>
        <a:p>
          <a:endParaRPr lang="ru-RU"/>
        </a:p>
      </dgm:t>
    </dgm:pt>
    <dgm:pt modelId="{71EEC288-4A48-47D7-BC38-8A8D3799F006}" type="pres">
      <dgm:prSet presAssocID="{FD46D560-4B9D-4A87-9010-C65CF8CE4550}" presName="LevelTwoTextNode" presStyleLbl="node2" presStyleIdx="1" presStyleCnt="4" custScaleX="124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649722-CEB3-40D5-942E-CE7C3F2256EB}" type="pres">
      <dgm:prSet presAssocID="{FD46D560-4B9D-4A87-9010-C65CF8CE4550}" presName="level3hierChild" presStyleCnt="0"/>
      <dgm:spPr/>
      <dgm:t>
        <a:bodyPr/>
        <a:lstStyle/>
        <a:p>
          <a:endParaRPr lang="ru-RU"/>
        </a:p>
      </dgm:t>
    </dgm:pt>
    <dgm:pt modelId="{C5589FAF-646F-4A67-B5DC-15B82DBE1A62}" type="pres">
      <dgm:prSet presAssocID="{06D57D92-00FC-4940-BB38-150C344C0C7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7B79A99-C80B-47FD-96FD-EAB03863B6AB}" type="pres">
      <dgm:prSet presAssocID="{06D57D92-00FC-4940-BB38-150C344C0C7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09B67B1-E18C-4F3A-8312-D113257DFF83}" type="pres">
      <dgm:prSet presAssocID="{026F538D-5064-4A37-B9B0-61EFAA68E0CF}" presName="root2" presStyleCnt="0"/>
      <dgm:spPr/>
      <dgm:t>
        <a:bodyPr/>
        <a:lstStyle/>
        <a:p>
          <a:endParaRPr lang="ru-RU"/>
        </a:p>
      </dgm:t>
    </dgm:pt>
    <dgm:pt modelId="{6FF3801B-AC79-4B83-9411-98978AAF3B4B}" type="pres">
      <dgm:prSet presAssocID="{026F538D-5064-4A37-B9B0-61EFAA68E0CF}" presName="LevelTwoTextNode" presStyleLbl="node2" presStyleIdx="2" presStyleCnt="4" custScaleX="124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FF476C-1928-4C4A-8374-4E8030C0E919}" type="pres">
      <dgm:prSet presAssocID="{026F538D-5064-4A37-B9B0-61EFAA68E0CF}" presName="level3hierChild" presStyleCnt="0"/>
      <dgm:spPr/>
      <dgm:t>
        <a:bodyPr/>
        <a:lstStyle/>
        <a:p>
          <a:endParaRPr lang="ru-RU"/>
        </a:p>
      </dgm:t>
    </dgm:pt>
    <dgm:pt modelId="{DB2C3D99-801F-4587-AADF-0ED5A22EF6BB}" type="pres">
      <dgm:prSet presAssocID="{EAD89290-5A9F-4D75-929C-5C90F73F80B3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F61935EC-B7C8-4655-B735-7D008AC028CC}" type="pres">
      <dgm:prSet presAssocID="{EAD89290-5A9F-4D75-929C-5C90F73F80B3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E1A7707-057C-4F5C-AF62-29B583EA3538}" type="pres">
      <dgm:prSet presAssocID="{379C418C-6EC4-4A34-AD76-35FEB528AAEC}" presName="root2" presStyleCnt="0"/>
      <dgm:spPr/>
      <dgm:t>
        <a:bodyPr/>
        <a:lstStyle/>
        <a:p>
          <a:endParaRPr lang="ru-RU"/>
        </a:p>
      </dgm:t>
    </dgm:pt>
    <dgm:pt modelId="{4852D22B-5314-414A-9DB7-E2F690C28621}" type="pres">
      <dgm:prSet presAssocID="{379C418C-6EC4-4A34-AD76-35FEB528AAEC}" presName="LevelTwoTextNode" presStyleLbl="node2" presStyleIdx="3" presStyleCnt="4" custScaleX="12485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E16BDF-CABD-49D0-A16B-C477EECBEF5B}" type="pres">
      <dgm:prSet presAssocID="{379C418C-6EC4-4A34-AD76-35FEB528AAEC}" presName="level3hierChild" presStyleCnt="0"/>
      <dgm:spPr/>
      <dgm:t>
        <a:bodyPr/>
        <a:lstStyle/>
        <a:p>
          <a:endParaRPr lang="ru-RU"/>
        </a:p>
      </dgm:t>
    </dgm:pt>
  </dgm:ptLst>
  <dgm:cxnLst>
    <dgm:cxn modelId="{D307A8BE-4A6A-4013-A4E4-C69DE3542080}" type="presOf" srcId="{FD46D560-4B9D-4A87-9010-C65CF8CE4550}" destId="{71EEC288-4A48-47D7-BC38-8A8D3799F006}" srcOrd="0" destOrd="0" presId="urn:microsoft.com/office/officeart/2008/layout/HorizontalMultiLevelHierarchy"/>
    <dgm:cxn modelId="{41661FAF-CCBF-4A1E-AD53-9C37E1D34FB7}" type="presOf" srcId="{114C6A73-0BAA-408B-9BDF-5D4556A7CE42}" destId="{F722B9FD-1694-411D-BBD4-D240B73855CA}" srcOrd="1" destOrd="0" presId="urn:microsoft.com/office/officeart/2008/layout/HorizontalMultiLevelHierarchy"/>
    <dgm:cxn modelId="{796CE431-AC84-4635-82CD-5E6E8E570B1C}" type="presOf" srcId="{026F538D-5064-4A37-B9B0-61EFAA68E0CF}" destId="{6FF3801B-AC79-4B83-9411-98978AAF3B4B}" srcOrd="0" destOrd="0" presId="urn:microsoft.com/office/officeart/2008/layout/HorizontalMultiLevelHierarchy"/>
    <dgm:cxn modelId="{64F46F8D-4213-4383-A1F1-A84AB4908E8A}" type="presOf" srcId="{EAD89290-5A9F-4D75-929C-5C90F73F80B3}" destId="{DB2C3D99-801F-4587-AADF-0ED5A22EF6BB}" srcOrd="0" destOrd="0" presId="urn:microsoft.com/office/officeart/2008/layout/HorizontalMultiLevelHierarchy"/>
    <dgm:cxn modelId="{90553F02-26FA-4D45-983D-8639BAFBAB4D}" type="presOf" srcId="{2BD68F9E-03F4-4F65-82FF-571DA129A4B2}" destId="{503434A3-4F3C-46B9-A773-6724FB2233A3}" srcOrd="1" destOrd="0" presId="urn:microsoft.com/office/officeart/2008/layout/HorizontalMultiLevelHierarchy"/>
    <dgm:cxn modelId="{6D3D9D32-17CB-4D57-8B39-BE8B88749B40}" type="presOf" srcId="{06D57D92-00FC-4940-BB38-150C344C0C7B}" destId="{D7B79A99-C80B-47FD-96FD-EAB03863B6AB}" srcOrd="1" destOrd="0" presId="urn:microsoft.com/office/officeart/2008/layout/HorizontalMultiLevelHierarchy"/>
    <dgm:cxn modelId="{D6813AD0-7206-410F-884B-2C8ECA94BCAD}" type="presOf" srcId="{EB1A6DA3-66E3-4DD6-822E-0ABC7816F279}" destId="{A5D74FED-63C7-4A16-B4E9-0496C8823740}" srcOrd="0" destOrd="0" presId="urn:microsoft.com/office/officeart/2008/layout/HorizontalMultiLevelHierarchy"/>
    <dgm:cxn modelId="{0D33F3BE-868E-4540-9888-8485A87F2014}" srcId="{EB1A6DA3-66E3-4DD6-822E-0ABC7816F279}" destId="{026F538D-5064-4A37-B9B0-61EFAA68E0CF}" srcOrd="2" destOrd="0" parTransId="{06D57D92-00FC-4940-BB38-150C344C0C7B}" sibTransId="{DCBCE1B3-D1E4-4505-BAF1-1ABFC438B663}"/>
    <dgm:cxn modelId="{817840B7-936C-4AEE-A9F1-256B9692B530}" srcId="{EB1A6DA3-66E3-4DD6-822E-0ABC7816F279}" destId="{FD46D560-4B9D-4A87-9010-C65CF8CE4550}" srcOrd="1" destOrd="0" parTransId="{2BD68F9E-03F4-4F65-82FF-571DA129A4B2}" sibTransId="{9D91B2C6-A195-4640-B742-49857F3E4C02}"/>
    <dgm:cxn modelId="{E81A5BEA-03AC-4880-A30D-EE4246D996C6}" type="presOf" srcId="{06D57D92-00FC-4940-BB38-150C344C0C7B}" destId="{C5589FAF-646F-4A67-B5DC-15B82DBE1A62}" srcOrd="0" destOrd="0" presId="urn:microsoft.com/office/officeart/2008/layout/HorizontalMultiLevelHierarchy"/>
    <dgm:cxn modelId="{9B7FFD8E-D837-4705-9B91-6265A66C21C4}" type="presOf" srcId="{56D77EF9-2901-48F6-B4FE-ACA5764FA684}" destId="{755C3632-D06F-40EA-B5FF-F9BCB743AEA5}" srcOrd="0" destOrd="0" presId="urn:microsoft.com/office/officeart/2008/layout/HorizontalMultiLevelHierarchy"/>
    <dgm:cxn modelId="{C3BED7E5-BA78-45C8-BBDB-6353103158C9}" srcId="{56D77EF9-2901-48F6-B4FE-ACA5764FA684}" destId="{EB1A6DA3-66E3-4DD6-822E-0ABC7816F279}" srcOrd="0" destOrd="0" parTransId="{EE2FC2DD-2924-4099-9B7E-12C506C5403E}" sibTransId="{7D48CEBF-B023-4BA6-BF3A-74E4FFBA25EB}"/>
    <dgm:cxn modelId="{6F4A9695-7988-4499-812C-C100EA9001A9}" type="presOf" srcId="{379C418C-6EC4-4A34-AD76-35FEB528AAEC}" destId="{4852D22B-5314-414A-9DB7-E2F690C28621}" srcOrd="0" destOrd="0" presId="urn:microsoft.com/office/officeart/2008/layout/HorizontalMultiLevelHierarchy"/>
    <dgm:cxn modelId="{88622F5B-76BF-4691-879C-A891F27D155C}" type="presOf" srcId="{2BD68F9E-03F4-4F65-82FF-571DA129A4B2}" destId="{AE5868AC-1191-4EE2-A6A9-9400C4759FF7}" srcOrd="0" destOrd="0" presId="urn:microsoft.com/office/officeart/2008/layout/HorizontalMultiLevelHierarchy"/>
    <dgm:cxn modelId="{2BAE0099-34FA-4E67-9D87-6F82A9ED13C0}" srcId="{EB1A6DA3-66E3-4DD6-822E-0ABC7816F279}" destId="{379C418C-6EC4-4A34-AD76-35FEB528AAEC}" srcOrd="3" destOrd="0" parTransId="{EAD89290-5A9F-4D75-929C-5C90F73F80B3}" sibTransId="{033170FE-DB54-427E-AD75-B4A7EE2ADD5B}"/>
    <dgm:cxn modelId="{2FDC8A15-A1F7-43BD-8FCC-BE8C097DB3CA}" srcId="{EB1A6DA3-66E3-4DD6-822E-0ABC7816F279}" destId="{D976303A-5DCB-426D-818C-1010ABA0E91F}" srcOrd="0" destOrd="0" parTransId="{114C6A73-0BAA-408B-9BDF-5D4556A7CE42}" sibTransId="{538811DB-1440-4ADA-824B-863C9B862B83}"/>
    <dgm:cxn modelId="{4B777ABC-2A3D-4850-A6F7-E7136FADCF6B}" type="presOf" srcId="{D976303A-5DCB-426D-818C-1010ABA0E91F}" destId="{7254EF52-DE41-49BF-B50C-CB28741E354D}" srcOrd="0" destOrd="0" presId="urn:microsoft.com/office/officeart/2008/layout/HorizontalMultiLevelHierarchy"/>
    <dgm:cxn modelId="{B09872A1-FFB3-4CF7-A5A8-F4D15325DE75}" type="presOf" srcId="{EAD89290-5A9F-4D75-929C-5C90F73F80B3}" destId="{F61935EC-B7C8-4655-B735-7D008AC028CC}" srcOrd="1" destOrd="0" presId="urn:microsoft.com/office/officeart/2008/layout/HorizontalMultiLevelHierarchy"/>
    <dgm:cxn modelId="{B38070C3-F83E-42AF-89E6-AD40E2F065E7}" type="presOf" srcId="{114C6A73-0BAA-408B-9BDF-5D4556A7CE42}" destId="{12948AAD-71A3-4C9F-9162-1A127A2AF344}" srcOrd="0" destOrd="0" presId="urn:microsoft.com/office/officeart/2008/layout/HorizontalMultiLevelHierarchy"/>
    <dgm:cxn modelId="{407D32D1-7611-4B30-BFDC-ED8DA15216B2}" type="presParOf" srcId="{755C3632-D06F-40EA-B5FF-F9BCB743AEA5}" destId="{8367F401-F4E3-45C4-BC55-665FFCE8285E}" srcOrd="0" destOrd="0" presId="urn:microsoft.com/office/officeart/2008/layout/HorizontalMultiLevelHierarchy"/>
    <dgm:cxn modelId="{F9A2B40B-F6D2-4A53-B4FC-905E9D4FD88A}" type="presParOf" srcId="{8367F401-F4E3-45C4-BC55-665FFCE8285E}" destId="{A5D74FED-63C7-4A16-B4E9-0496C8823740}" srcOrd="0" destOrd="0" presId="urn:microsoft.com/office/officeart/2008/layout/HorizontalMultiLevelHierarchy"/>
    <dgm:cxn modelId="{D8EA6871-64BE-4CFB-B55B-4EC61FA218F0}" type="presParOf" srcId="{8367F401-F4E3-45C4-BC55-665FFCE8285E}" destId="{6B7F1507-63E0-483F-B4C1-AE2FDD340136}" srcOrd="1" destOrd="0" presId="urn:microsoft.com/office/officeart/2008/layout/HorizontalMultiLevelHierarchy"/>
    <dgm:cxn modelId="{D0140786-C313-4685-9766-8A290CA1263F}" type="presParOf" srcId="{6B7F1507-63E0-483F-B4C1-AE2FDD340136}" destId="{12948AAD-71A3-4C9F-9162-1A127A2AF344}" srcOrd="0" destOrd="0" presId="urn:microsoft.com/office/officeart/2008/layout/HorizontalMultiLevelHierarchy"/>
    <dgm:cxn modelId="{477FEF02-BCCA-4AC9-AAAC-C10BC0CB7276}" type="presParOf" srcId="{12948AAD-71A3-4C9F-9162-1A127A2AF344}" destId="{F722B9FD-1694-411D-BBD4-D240B73855CA}" srcOrd="0" destOrd="0" presId="urn:microsoft.com/office/officeart/2008/layout/HorizontalMultiLevelHierarchy"/>
    <dgm:cxn modelId="{D1670D9B-380C-4A2E-A1C2-DC474B8C2A46}" type="presParOf" srcId="{6B7F1507-63E0-483F-B4C1-AE2FDD340136}" destId="{143E3B83-6165-4C27-ABCD-34CA8E6729C8}" srcOrd="1" destOrd="0" presId="urn:microsoft.com/office/officeart/2008/layout/HorizontalMultiLevelHierarchy"/>
    <dgm:cxn modelId="{A2F6636C-55E8-4A63-AB55-83FB601728DB}" type="presParOf" srcId="{143E3B83-6165-4C27-ABCD-34CA8E6729C8}" destId="{7254EF52-DE41-49BF-B50C-CB28741E354D}" srcOrd="0" destOrd="0" presId="urn:microsoft.com/office/officeart/2008/layout/HorizontalMultiLevelHierarchy"/>
    <dgm:cxn modelId="{FD5A7DB2-B7C9-4F81-87D5-88A6BCF38638}" type="presParOf" srcId="{143E3B83-6165-4C27-ABCD-34CA8E6729C8}" destId="{20D3676D-D04A-4BEE-85BB-D3F3731E8964}" srcOrd="1" destOrd="0" presId="urn:microsoft.com/office/officeart/2008/layout/HorizontalMultiLevelHierarchy"/>
    <dgm:cxn modelId="{A30E9D71-2D8A-4CB0-97BB-1BD632928C7B}" type="presParOf" srcId="{6B7F1507-63E0-483F-B4C1-AE2FDD340136}" destId="{AE5868AC-1191-4EE2-A6A9-9400C4759FF7}" srcOrd="2" destOrd="0" presId="urn:microsoft.com/office/officeart/2008/layout/HorizontalMultiLevelHierarchy"/>
    <dgm:cxn modelId="{33538570-32AF-4705-B8EE-8AD91212251C}" type="presParOf" srcId="{AE5868AC-1191-4EE2-A6A9-9400C4759FF7}" destId="{503434A3-4F3C-46B9-A773-6724FB2233A3}" srcOrd="0" destOrd="0" presId="urn:microsoft.com/office/officeart/2008/layout/HorizontalMultiLevelHierarchy"/>
    <dgm:cxn modelId="{B6EE9ED5-6C21-4AA2-BF2A-15CAB61FAC85}" type="presParOf" srcId="{6B7F1507-63E0-483F-B4C1-AE2FDD340136}" destId="{58DC1EDD-5E9F-471A-8B41-E88FAD104117}" srcOrd="3" destOrd="0" presId="urn:microsoft.com/office/officeart/2008/layout/HorizontalMultiLevelHierarchy"/>
    <dgm:cxn modelId="{AE9762D0-AECB-4C0E-B00C-EA66796225A0}" type="presParOf" srcId="{58DC1EDD-5E9F-471A-8B41-E88FAD104117}" destId="{71EEC288-4A48-47D7-BC38-8A8D3799F006}" srcOrd="0" destOrd="0" presId="urn:microsoft.com/office/officeart/2008/layout/HorizontalMultiLevelHierarchy"/>
    <dgm:cxn modelId="{C9E3F281-0E65-42A4-BC1B-ED2674DC6A2D}" type="presParOf" srcId="{58DC1EDD-5E9F-471A-8B41-E88FAD104117}" destId="{EF649722-CEB3-40D5-942E-CE7C3F2256EB}" srcOrd="1" destOrd="0" presId="urn:microsoft.com/office/officeart/2008/layout/HorizontalMultiLevelHierarchy"/>
    <dgm:cxn modelId="{D99589A9-E6A8-4B11-975B-8C8E260E2A98}" type="presParOf" srcId="{6B7F1507-63E0-483F-B4C1-AE2FDD340136}" destId="{C5589FAF-646F-4A67-B5DC-15B82DBE1A62}" srcOrd="4" destOrd="0" presId="urn:microsoft.com/office/officeart/2008/layout/HorizontalMultiLevelHierarchy"/>
    <dgm:cxn modelId="{F2E92AD4-A480-49C7-9758-61FB54D79AD3}" type="presParOf" srcId="{C5589FAF-646F-4A67-B5DC-15B82DBE1A62}" destId="{D7B79A99-C80B-47FD-96FD-EAB03863B6AB}" srcOrd="0" destOrd="0" presId="urn:microsoft.com/office/officeart/2008/layout/HorizontalMultiLevelHierarchy"/>
    <dgm:cxn modelId="{E8465D6C-E65F-429C-B931-92F1BC18DA6C}" type="presParOf" srcId="{6B7F1507-63E0-483F-B4C1-AE2FDD340136}" destId="{F09B67B1-E18C-4F3A-8312-D113257DFF83}" srcOrd="5" destOrd="0" presId="urn:microsoft.com/office/officeart/2008/layout/HorizontalMultiLevelHierarchy"/>
    <dgm:cxn modelId="{37E24FC8-8944-46C1-A47A-3AC5B007F487}" type="presParOf" srcId="{F09B67B1-E18C-4F3A-8312-D113257DFF83}" destId="{6FF3801B-AC79-4B83-9411-98978AAF3B4B}" srcOrd="0" destOrd="0" presId="urn:microsoft.com/office/officeart/2008/layout/HorizontalMultiLevelHierarchy"/>
    <dgm:cxn modelId="{4E67CDAE-24D0-4E19-B575-81502A338530}" type="presParOf" srcId="{F09B67B1-E18C-4F3A-8312-D113257DFF83}" destId="{BBFF476C-1928-4C4A-8374-4E8030C0E919}" srcOrd="1" destOrd="0" presId="urn:microsoft.com/office/officeart/2008/layout/HorizontalMultiLevelHierarchy"/>
    <dgm:cxn modelId="{0FAAF054-6A47-42E8-ADE8-56138676F365}" type="presParOf" srcId="{6B7F1507-63E0-483F-B4C1-AE2FDD340136}" destId="{DB2C3D99-801F-4587-AADF-0ED5A22EF6BB}" srcOrd="6" destOrd="0" presId="urn:microsoft.com/office/officeart/2008/layout/HorizontalMultiLevelHierarchy"/>
    <dgm:cxn modelId="{B7B541E8-597A-4675-82AA-9C803920460C}" type="presParOf" srcId="{DB2C3D99-801F-4587-AADF-0ED5A22EF6BB}" destId="{F61935EC-B7C8-4655-B735-7D008AC028CC}" srcOrd="0" destOrd="0" presId="urn:microsoft.com/office/officeart/2008/layout/HorizontalMultiLevelHierarchy"/>
    <dgm:cxn modelId="{B13F1B3D-5895-4EEC-8AD2-F84886C01799}" type="presParOf" srcId="{6B7F1507-63E0-483F-B4C1-AE2FDD340136}" destId="{DE1A7707-057C-4F5C-AF62-29B583EA3538}" srcOrd="7" destOrd="0" presId="urn:microsoft.com/office/officeart/2008/layout/HorizontalMultiLevelHierarchy"/>
    <dgm:cxn modelId="{74D1377C-22F7-4EFA-88D7-E31ABE37CDEC}" type="presParOf" srcId="{DE1A7707-057C-4F5C-AF62-29B583EA3538}" destId="{4852D22B-5314-414A-9DB7-E2F690C28621}" srcOrd="0" destOrd="0" presId="urn:microsoft.com/office/officeart/2008/layout/HorizontalMultiLevelHierarchy"/>
    <dgm:cxn modelId="{17DB2FEC-69F4-41D0-A5A7-46FDE8F38998}" type="presParOf" srcId="{DE1A7707-057C-4F5C-AF62-29B583EA3538}" destId="{E4E16BDF-CABD-49D0-A16B-C477EECBEF5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9E4B4D-86FE-493D-B332-8089B71B0AB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A26DD7-E8C1-4775-BDEA-B4D3F01118E6}">
      <dgm:prSet phldrT="[Текст]"/>
      <dgm:spPr/>
      <dgm:t>
        <a:bodyPr/>
        <a:lstStyle/>
        <a:p>
          <a:r>
            <a:rPr lang="ru-RU" dirty="0" smtClean="0"/>
            <a:t>Доска почета</a:t>
          </a:r>
          <a:endParaRPr lang="ru-RU" dirty="0"/>
        </a:p>
      </dgm:t>
    </dgm:pt>
    <dgm:pt modelId="{DC093B2B-8647-4234-A19A-8AC203120E17}" type="parTrans" cxnId="{AD6B2AC3-3A9A-4F5B-AB0F-CC4843BCBD17}">
      <dgm:prSet/>
      <dgm:spPr/>
      <dgm:t>
        <a:bodyPr/>
        <a:lstStyle/>
        <a:p>
          <a:endParaRPr lang="ru-RU"/>
        </a:p>
      </dgm:t>
    </dgm:pt>
    <dgm:pt modelId="{1EB153BC-4A74-47AE-8FB8-2E63BB20FA9A}" type="sibTrans" cxnId="{AD6B2AC3-3A9A-4F5B-AB0F-CC4843BCBD17}">
      <dgm:prSet/>
      <dgm:spPr/>
      <dgm:t>
        <a:bodyPr/>
        <a:lstStyle/>
        <a:p>
          <a:endParaRPr lang="ru-RU"/>
        </a:p>
      </dgm:t>
    </dgm:pt>
    <dgm:pt modelId="{7B178897-67BB-4126-8700-71588FC6B816}">
      <dgm:prSet phldrT="[Текст]" custT="1"/>
      <dgm:spPr>
        <a:solidFill>
          <a:schemeClr val="accent5">
            <a:lumMod val="20000"/>
            <a:lumOff val="80000"/>
            <a:alpha val="58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>
                  <a:lumMod val="75000"/>
                  <a:lumOff val="25000"/>
                </a:schemeClr>
              </a:solidFill>
              <a:effectLst/>
              <a:latin typeface="+mn-lt"/>
              <a:ea typeface="Calibri" panose="020F0502020204030204" pitchFamily="34" charset="0"/>
            </a:rPr>
            <a:t>работники организаций, добившихся наилучших результатов в своей профессиональной деятельности </a:t>
          </a:r>
          <a:endParaRPr lang="ru-RU" sz="1600" b="1" dirty="0">
            <a:solidFill>
              <a:schemeClr val="bg1">
                <a:lumMod val="75000"/>
                <a:lumOff val="25000"/>
              </a:schemeClr>
            </a:solidFill>
            <a:latin typeface="+mn-lt"/>
          </a:endParaRPr>
        </a:p>
      </dgm:t>
    </dgm:pt>
    <dgm:pt modelId="{5E23DB3C-6FBA-4347-B5C5-4972B57F7ECD}" type="parTrans" cxnId="{A10C47A6-4F12-409F-88DE-FBA0B5DFA9AD}">
      <dgm:prSet/>
      <dgm:spPr/>
      <dgm:t>
        <a:bodyPr/>
        <a:lstStyle/>
        <a:p>
          <a:endParaRPr lang="ru-RU"/>
        </a:p>
      </dgm:t>
    </dgm:pt>
    <dgm:pt modelId="{7253F2CE-69DE-4710-A94D-DF65618536A6}" type="sibTrans" cxnId="{A10C47A6-4F12-409F-88DE-FBA0B5DFA9AD}">
      <dgm:prSet/>
      <dgm:spPr/>
      <dgm:t>
        <a:bodyPr/>
        <a:lstStyle/>
        <a:p>
          <a:endParaRPr lang="ru-RU"/>
        </a:p>
      </dgm:t>
    </dgm:pt>
    <dgm:pt modelId="{D2B7D70D-0914-49F9-9F3A-36678BC2BDE0}">
      <dgm:prSet custT="1"/>
      <dgm:spPr>
        <a:solidFill>
          <a:schemeClr val="accent4">
            <a:lumMod val="20000"/>
            <a:lumOff val="80000"/>
            <a:alpha val="39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>
                  <a:lumMod val="75000"/>
                  <a:lumOff val="25000"/>
                </a:schemeClr>
              </a:solidFill>
            </a:rPr>
            <a:t>достижения субъектов предпринимательства</a:t>
          </a:r>
          <a:endParaRPr lang="ru-RU" sz="1600" b="1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239480AC-3339-4765-9F70-9700449DCBCB}" type="parTrans" cxnId="{6C203D83-363F-44F7-A768-33287E77530C}">
      <dgm:prSet/>
      <dgm:spPr/>
      <dgm:t>
        <a:bodyPr/>
        <a:lstStyle/>
        <a:p>
          <a:endParaRPr lang="ru-RU"/>
        </a:p>
      </dgm:t>
    </dgm:pt>
    <dgm:pt modelId="{5D533DC6-6B62-4592-A58A-5A96C3937776}" type="sibTrans" cxnId="{6C203D83-363F-44F7-A768-33287E77530C}">
      <dgm:prSet/>
      <dgm:spPr/>
      <dgm:t>
        <a:bodyPr/>
        <a:lstStyle/>
        <a:p>
          <a:endParaRPr lang="ru-RU"/>
        </a:p>
      </dgm:t>
    </dgm:pt>
    <dgm:pt modelId="{C6404AC1-2E34-400A-9BD8-3790B100E18B}">
      <dgm:prSet custT="1"/>
      <dgm:spPr>
        <a:solidFill>
          <a:schemeClr val="accent4">
            <a:lumMod val="20000"/>
            <a:lumOff val="80000"/>
            <a:alpha val="51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>
                  <a:lumMod val="75000"/>
                  <a:lumOff val="25000"/>
                </a:schemeClr>
              </a:solidFill>
            </a:rPr>
            <a:t>повышение общественной значимости предпринимательской деятельности</a:t>
          </a:r>
          <a:endParaRPr lang="ru-RU" sz="1600" b="1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7F36AD2C-729B-419F-A21B-9E8469CE6073}" type="parTrans" cxnId="{9D05293D-D559-4CDA-8F85-AA0A1E9DC898}">
      <dgm:prSet/>
      <dgm:spPr/>
      <dgm:t>
        <a:bodyPr/>
        <a:lstStyle/>
        <a:p>
          <a:endParaRPr lang="ru-RU" dirty="0"/>
        </a:p>
      </dgm:t>
    </dgm:pt>
    <dgm:pt modelId="{B129176F-CFC1-4324-A237-FE121AF1060B}" type="sibTrans" cxnId="{9D05293D-D559-4CDA-8F85-AA0A1E9DC898}">
      <dgm:prSet/>
      <dgm:spPr/>
      <dgm:t>
        <a:bodyPr/>
        <a:lstStyle/>
        <a:p>
          <a:endParaRPr lang="ru-RU"/>
        </a:p>
      </dgm:t>
    </dgm:pt>
    <dgm:pt modelId="{2115BDCF-3F16-4238-A080-6B3A0138600F}">
      <dgm:prSet custT="1"/>
      <dgm:spPr>
        <a:solidFill>
          <a:schemeClr val="accent4">
            <a:lumMod val="20000"/>
            <a:lumOff val="80000"/>
            <a:alpha val="54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bg1">
                  <a:lumMod val="75000"/>
                  <a:lumOff val="25000"/>
                </a:schemeClr>
              </a:solidFill>
            </a:rPr>
            <a:t>количество кандидатур от бизнеса с 2006 года на Доске Почета выросло вдвое</a:t>
          </a:r>
          <a:endParaRPr lang="ru-RU" sz="1600" b="1" dirty="0">
            <a:solidFill>
              <a:schemeClr val="bg1">
                <a:lumMod val="75000"/>
                <a:lumOff val="25000"/>
              </a:schemeClr>
            </a:solidFill>
          </a:endParaRPr>
        </a:p>
      </dgm:t>
    </dgm:pt>
    <dgm:pt modelId="{D1165AA8-DF68-408F-8ED8-31FAC4DE7E42}" type="parTrans" cxnId="{4F2C1DB7-6460-48BE-A76C-37E1BA3FA153}">
      <dgm:prSet/>
      <dgm:spPr/>
      <dgm:t>
        <a:bodyPr/>
        <a:lstStyle/>
        <a:p>
          <a:endParaRPr lang="ru-RU"/>
        </a:p>
      </dgm:t>
    </dgm:pt>
    <dgm:pt modelId="{0CCDF83A-029E-4C8B-9FCE-84259D7D8424}" type="sibTrans" cxnId="{4F2C1DB7-6460-48BE-A76C-37E1BA3FA153}">
      <dgm:prSet/>
      <dgm:spPr/>
      <dgm:t>
        <a:bodyPr/>
        <a:lstStyle/>
        <a:p>
          <a:endParaRPr lang="ru-RU"/>
        </a:p>
      </dgm:t>
    </dgm:pt>
    <dgm:pt modelId="{D56D3584-2199-41D7-BF75-7908636A080C}" type="pres">
      <dgm:prSet presAssocID="{1E9E4B4D-86FE-493D-B332-8089B71B0AB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2066AA-9A01-4B52-8D82-6DE96AA05D73}" type="pres">
      <dgm:prSet presAssocID="{3EA26DD7-E8C1-4775-BDEA-B4D3F01118E6}" presName="centerShape" presStyleLbl="node0" presStyleIdx="0" presStyleCnt="1" custScaleX="172244" custScaleY="125756" custLinFactNeighborX="-615" custLinFactNeighborY="-8890"/>
      <dgm:spPr/>
      <dgm:t>
        <a:bodyPr/>
        <a:lstStyle/>
        <a:p>
          <a:endParaRPr lang="ru-RU"/>
        </a:p>
      </dgm:t>
    </dgm:pt>
    <dgm:pt modelId="{910BC4FB-F59A-4D3F-8D2A-2E3643F8DE26}" type="pres">
      <dgm:prSet presAssocID="{5E23DB3C-6FBA-4347-B5C5-4972B57F7ECD}" presName="parTrans" presStyleLbl="sibTrans2D1" presStyleIdx="0" presStyleCnt="4"/>
      <dgm:spPr/>
      <dgm:t>
        <a:bodyPr/>
        <a:lstStyle/>
        <a:p>
          <a:endParaRPr lang="ru-RU"/>
        </a:p>
      </dgm:t>
    </dgm:pt>
    <dgm:pt modelId="{EE3DE547-3687-448A-AB54-48D2F46F2F90}" type="pres">
      <dgm:prSet presAssocID="{5E23DB3C-6FBA-4347-B5C5-4972B57F7EC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555751DA-CDD7-4272-8971-7DE1D9D15554}" type="pres">
      <dgm:prSet presAssocID="{7B178897-67BB-4126-8700-71588FC6B816}" presName="node" presStyleLbl="node1" presStyleIdx="0" presStyleCnt="4" custScaleX="279004" custScaleY="129836" custRadScaleRad="176118" custRadScaleInc="133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198E2-BE0F-44C5-AE00-452E828CF999}" type="pres">
      <dgm:prSet presAssocID="{7F36AD2C-729B-419F-A21B-9E8469CE6073}" presName="parTrans" presStyleLbl="sibTrans2D1" presStyleIdx="1" presStyleCnt="4"/>
      <dgm:spPr/>
      <dgm:t>
        <a:bodyPr/>
        <a:lstStyle/>
        <a:p>
          <a:endParaRPr lang="ru-RU"/>
        </a:p>
      </dgm:t>
    </dgm:pt>
    <dgm:pt modelId="{40B2DBD0-A974-4B79-AB4C-967B6CEE702B}" type="pres">
      <dgm:prSet presAssocID="{7F36AD2C-729B-419F-A21B-9E8469CE6073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1C750BF-111B-4F2F-A496-3BCC5EC46796}" type="pres">
      <dgm:prSet presAssocID="{C6404AC1-2E34-400A-9BD8-3790B100E18B}" presName="node" presStyleLbl="node1" presStyleIdx="1" presStyleCnt="4" custScaleX="268370" custScaleY="162183" custRadScaleRad="144868" custRadScaleInc="77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9F187-DD0C-4E39-95A7-E8D618CAA4FA}" type="pres">
      <dgm:prSet presAssocID="{D1165AA8-DF68-408F-8ED8-31FAC4DE7E4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21177E5C-26FD-429D-B2E4-E6339880FB79}" type="pres">
      <dgm:prSet presAssocID="{D1165AA8-DF68-408F-8ED8-31FAC4DE7E4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2DB43B1-E83D-443B-B9AC-ADA8CC3600D0}" type="pres">
      <dgm:prSet presAssocID="{2115BDCF-3F16-4238-A080-6B3A0138600F}" presName="node" presStyleLbl="node1" presStyleIdx="2" presStyleCnt="4" custScaleX="289113" custScaleY="153004" custRadScaleRad="132554" custRadScaleInc="109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0028-1D58-4ABF-9092-7D5CAE3C31D1}" type="pres">
      <dgm:prSet presAssocID="{239480AC-3339-4765-9F70-9700449DCBCB}" presName="parTrans" presStyleLbl="sibTrans2D1" presStyleIdx="3" presStyleCnt="4"/>
      <dgm:spPr/>
      <dgm:t>
        <a:bodyPr/>
        <a:lstStyle/>
        <a:p>
          <a:endParaRPr lang="ru-RU"/>
        </a:p>
      </dgm:t>
    </dgm:pt>
    <dgm:pt modelId="{43F1374D-6ECA-4E2E-BD9F-3A8D98B47B16}" type="pres">
      <dgm:prSet presAssocID="{239480AC-3339-4765-9F70-9700449DCBCB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782D2360-921F-4BE4-84FD-3DE1DA3999EA}" type="pres">
      <dgm:prSet presAssocID="{D2B7D70D-0914-49F9-9F3A-36678BC2BDE0}" presName="node" presStyleLbl="node1" presStyleIdx="3" presStyleCnt="4" custScaleX="258372" custScaleY="142987" custRadScaleRad="163037" custRadScaleInc="59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203D83-363F-44F7-A768-33287E77530C}" srcId="{3EA26DD7-E8C1-4775-BDEA-B4D3F01118E6}" destId="{D2B7D70D-0914-49F9-9F3A-36678BC2BDE0}" srcOrd="3" destOrd="0" parTransId="{239480AC-3339-4765-9F70-9700449DCBCB}" sibTransId="{5D533DC6-6B62-4592-A58A-5A96C3937776}"/>
    <dgm:cxn modelId="{F0D6E291-83EA-4CAF-8751-E378F31222AF}" type="presOf" srcId="{C6404AC1-2E34-400A-9BD8-3790B100E18B}" destId="{31C750BF-111B-4F2F-A496-3BCC5EC46796}" srcOrd="0" destOrd="0" presId="urn:microsoft.com/office/officeart/2005/8/layout/radial5"/>
    <dgm:cxn modelId="{D1A0779E-5A9D-45FE-8828-721972813330}" type="presOf" srcId="{7F36AD2C-729B-419F-A21B-9E8469CE6073}" destId="{40B2DBD0-A974-4B79-AB4C-967B6CEE702B}" srcOrd="1" destOrd="0" presId="urn:microsoft.com/office/officeart/2005/8/layout/radial5"/>
    <dgm:cxn modelId="{05A679B9-F0AB-4DC1-AE1B-3DE577138C50}" type="presOf" srcId="{5E23DB3C-6FBA-4347-B5C5-4972B57F7ECD}" destId="{910BC4FB-F59A-4D3F-8D2A-2E3643F8DE26}" srcOrd="0" destOrd="0" presId="urn:microsoft.com/office/officeart/2005/8/layout/radial5"/>
    <dgm:cxn modelId="{4F2C1DB7-6460-48BE-A76C-37E1BA3FA153}" srcId="{3EA26DD7-E8C1-4775-BDEA-B4D3F01118E6}" destId="{2115BDCF-3F16-4238-A080-6B3A0138600F}" srcOrd="2" destOrd="0" parTransId="{D1165AA8-DF68-408F-8ED8-31FAC4DE7E42}" sibTransId="{0CCDF83A-029E-4C8B-9FCE-84259D7D8424}"/>
    <dgm:cxn modelId="{E6E2DC39-C56F-4460-895C-4539A4235DE7}" type="presOf" srcId="{3EA26DD7-E8C1-4775-BDEA-B4D3F01118E6}" destId="{B52066AA-9A01-4B52-8D82-6DE96AA05D73}" srcOrd="0" destOrd="0" presId="urn:microsoft.com/office/officeart/2005/8/layout/radial5"/>
    <dgm:cxn modelId="{AD6B2AC3-3A9A-4F5B-AB0F-CC4843BCBD17}" srcId="{1E9E4B4D-86FE-493D-B332-8089B71B0ABE}" destId="{3EA26DD7-E8C1-4775-BDEA-B4D3F01118E6}" srcOrd="0" destOrd="0" parTransId="{DC093B2B-8647-4234-A19A-8AC203120E17}" sibTransId="{1EB153BC-4A74-47AE-8FB8-2E63BB20FA9A}"/>
    <dgm:cxn modelId="{DF8E6E23-E5CE-4AB3-9E19-3FF116FA9217}" type="presOf" srcId="{D1165AA8-DF68-408F-8ED8-31FAC4DE7E42}" destId="{91A9F187-DD0C-4E39-95A7-E8D618CAA4FA}" srcOrd="0" destOrd="0" presId="urn:microsoft.com/office/officeart/2005/8/layout/radial5"/>
    <dgm:cxn modelId="{01BD6143-89D3-4A5B-99F5-F7FE2168AC14}" type="presOf" srcId="{5E23DB3C-6FBA-4347-B5C5-4972B57F7ECD}" destId="{EE3DE547-3687-448A-AB54-48D2F46F2F90}" srcOrd="1" destOrd="0" presId="urn:microsoft.com/office/officeart/2005/8/layout/radial5"/>
    <dgm:cxn modelId="{A2E1E30A-F9F0-47D2-88E7-46CB94FB3147}" type="presOf" srcId="{239480AC-3339-4765-9F70-9700449DCBCB}" destId="{43F1374D-6ECA-4E2E-BD9F-3A8D98B47B16}" srcOrd="1" destOrd="0" presId="urn:microsoft.com/office/officeart/2005/8/layout/radial5"/>
    <dgm:cxn modelId="{BF0BC8E6-278E-4332-9C0C-D269A050C906}" type="presOf" srcId="{1E9E4B4D-86FE-493D-B332-8089B71B0ABE}" destId="{D56D3584-2199-41D7-BF75-7908636A080C}" srcOrd="0" destOrd="0" presId="urn:microsoft.com/office/officeart/2005/8/layout/radial5"/>
    <dgm:cxn modelId="{7FB7D687-8E43-4456-8ABC-DC31AAC38A91}" type="presOf" srcId="{7B178897-67BB-4126-8700-71588FC6B816}" destId="{555751DA-CDD7-4272-8971-7DE1D9D15554}" srcOrd="0" destOrd="0" presId="urn:microsoft.com/office/officeart/2005/8/layout/radial5"/>
    <dgm:cxn modelId="{B25222F4-6769-42D8-9F2A-C6C95B861134}" type="presOf" srcId="{7F36AD2C-729B-419F-A21B-9E8469CE6073}" destId="{A64198E2-BE0F-44C5-AE00-452E828CF999}" srcOrd="0" destOrd="0" presId="urn:microsoft.com/office/officeart/2005/8/layout/radial5"/>
    <dgm:cxn modelId="{8851D002-05D1-4B94-BDC1-73408F395131}" type="presOf" srcId="{2115BDCF-3F16-4238-A080-6B3A0138600F}" destId="{82DB43B1-E83D-443B-B9AC-ADA8CC3600D0}" srcOrd="0" destOrd="0" presId="urn:microsoft.com/office/officeart/2005/8/layout/radial5"/>
    <dgm:cxn modelId="{88F1B37A-9A06-4EAE-9E8D-0CB68287EED2}" type="presOf" srcId="{D2B7D70D-0914-49F9-9F3A-36678BC2BDE0}" destId="{782D2360-921F-4BE4-84FD-3DE1DA3999EA}" srcOrd="0" destOrd="0" presId="urn:microsoft.com/office/officeart/2005/8/layout/radial5"/>
    <dgm:cxn modelId="{21DD418E-01EF-46DA-B2BC-3784CCB4D0A0}" type="presOf" srcId="{239480AC-3339-4765-9F70-9700449DCBCB}" destId="{15050028-1D58-4ABF-9092-7D5CAE3C31D1}" srcOrd="0" destOrd="0" presId="urn:microsoft.com/office/officeart/2005/8/layout/radial5"/>
    <dgm:cxn modelId="{A10C47A6-4F12-409F-88DE-FBA0B5DFA9AD}" srcId="{3EA26DD7-E8C1-4775-BDEA-B4D3F01118E6}" destId="{7B178897-67BB-4126-8700-71588FC6B816}" srcOrd="0" destOrd="0" parTransId="{5E23DB3C-6FBA-4347-B5C5-4972B57F7ECD}" sibTransId="{7253F2CE-69DE-4710-A94D-DF65618536A6}"/>
    <dgm:cxn modelId="{9D05293D-D559-4CDA-8F85-AA0A1E9DC898}" srcId="{3EA26DD7-E8C1-4775-BDEA-B4D3F01118E6}" destId="{C6404AC1-2E34-400A-9BD8-3790B100E18B}" srcOrd="1" destOrd="0" parTransId="{7F36AD2C-729B-419F-A21B-9E8469CE6073}" sibTransId="{B129176F-CFC1-4324-A237-FE121AF1060B}"/>
    <dgm:cxn modelId="{04910712-6155-4CD1-9371-F6615E5349AF}" type="presOf" srcId="{D1165AA8-DF68-408F-8ED8-31FAC4DE7E42}" destId="{21177E5C-26FD-429D-B2E4-E6339880FB79}" srcOrd="1" destOrd="0" presId="urn:microsoft.com/office/officeart/2005/8/layout/radial5"/>
    <dgm:cxn modelId="{83F5E6F2-B36A-41D6-AD96-26CF13829F87}" type="presParOf" srcId="{D56D3584-2199-41D7-BF75-7908636A080C}" destId="{B52066AA-9A01-4B52-8D82-6DE96AA05D73}" srcOrd="0" destOrd="0" presId="urn:microsoft.com/office/officeart/2005/8/layout/radial5"/>
    <dgm:cxn modelId="{55493430-0F58-4FF3-8ABE-7E42D9C17966}" type="presParOf" srcId="{D56D3584-2199-41D7-BF75-7908636A080C}" destId="{910BC4FB-F59A-4D3F-8D2A-2E3643F8DE26}" srcOrd="1" destOrd="0" presId="urn:microsoft.com/office/officeart/2005/8/layout/radial5"/>
    <dgm:cxn modelId="{191C6151-02FA-4461-A86F-CA002A45D21E}" type="presParOf" srcId="{910BC4FB-F59A-4D3F-8D2A-2E3643F8DE26}" destId="{EE3DE547-3687-448A-AB54-48D2F46F2F90}" srcOrd="0" destOrd="0" presId="urn:microsoft.com/office/officeart/2005/8/layout/radial5"/>
    <dgm:cxn modelId="{25C44CBB-155D-4910-857A-5E53B7314CE1}" type="presParOf" srcId="{D56D3584-2199-41D7-BF75-7908636A080C}" destId="{555751DA-CDD7-4272-8971-7DE1D9D15554}" srcOrd="2" destOrd="0" presId="urn:microsoft.com/office/officeart/2005/8/layout/radial5"/>
    <dgm:cxn modelId="{5049B7E1-689A-40A4-9A05-49F676970840}" type="presParOf" srcId="{D56D3584-2199-41D7-BF75-7908636A080C}" destId="{A64198E2-BE0F-44C5-AE00-452E828CF999}" srcOrd="3" destOrd="0" presId="urn:microsoft.com/office/officeart/2005/8/layout/radial5"/>
    <dgm:cxn modelId="{0AD15ECC-9D39-4169-B47B-39714F30B34B}" type="presParOf" srcId="{A64198E2-BE0F-44C5-AE00-452E828CF999}" destId="{40B2DBD0-A974-4B79-AB4C-967B6CEE702B}" srcOrd="0" destOrd="0" presId="urn:microsoft.com/office/officeart/2005/8/layout/radial5"/>
    <dgm:cxn modelId="{589C48A1-6481-473B-B339-CBBDA740FB0F}" type="presParOf" srcId="{D56D3584-2199-41D7-BF75-7908636A080C}" destId="{31C750BF-111B-4F2F-A496-3BCC5EC46796}" srcOrd="4" destOrd="0" presId="urn:microsoft.com/office/officeart/2005/8/layout/radial5"/>
    <dgm:cxn modelId="{3DB58A4E-621C-44D2-AD69-4F416BA76B1F}" type="presParOf" srcId="{D56D3584-2199-41D7-BF75-7908636A080C}" destId="{91A9F187-DD0C-4E39-95A7-E8D618CAA4FA}" srcOrd="5" destOrd="0" presId="urn:microsoft.com/office/officeart/2005/8/layout/radial5"/>
    <dgm:cxn modelId="{A540AE99-4406-4C79-8B59-60CEB7F44E02}" type="presParOf" srcId="{91A9F187-DD0C-4E39-95A7-E8D618CAA4FA}" destId="{21177E5C-26FD-429D-B2E4-E6339880FB79}" srcOrd="0" destOrd="0" presId="urn:microsoft.com/office/officeart/2005/8/layout/radial5"/>
    <dgm:cxn modelId="{DF2CB74C-49AB-4971-8933-0CB039661C53}" type="presParOf" srcId="{D56D3584-2199-41D7-BF75-7908636A080C}" destId="{82DB43B1-E83D-443B-B9AC-ADA8CC3600D0}" srcOrd="6" destOrd="0" presId="urn:microsoft.com/office/officeart/2005/8/layout/radial5"/>
    <dgm:cxn modelId="{EAD3A3A1-5A0A-44A5-A2FF-23DAE9F59E1D}" type="presParOf" srcId="{D56D3584-2199-41D7-BF75-7908636A080C}" destId="{15050028-1D58-4ABF-9092-7D5CAE3C31D1}" srcOrd="7" destOrd="0" presId="urn:microsoft.com/office/officeart/2005/8/layout/radial5"/>
    <dgm:cxn modelId="{E01B9239-49CF-4E2F-93A0-3414B08420DE}" type="presParOf" srcId="{15050028-1D58-4ABF-9092-7D5CAE3C31D1}" destId="{43F1374D-6ECA-4E2E-BD9F-3A8D98B47B16}" srcOrd="0" destOrd="0" presId="urn:microsoft.com/office/officeart/2005/8/layout/radial5"/>
    <dgm:cxn modelId="{EAB3FB83-1902-4750-9DF9-94E8CDE8105A}" type="presParOf" srcId="{D56D3584-2199-41D7-BF75-7908636A080C}" destId="{782D2360-921F-4BE4-84FD-3DE1DA3999EA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D6509A-1024-4AE0-97A8-D3E2762317AF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AECC1D5-8C44-430F-A6B0-26C646346786}">
      <dgm:prSet phldrT="[Текст]" custT="1"/>
      <dgm:spPr>
        <a:xfrm>
          <a:off x="3562684" y="271079"/>
          <a:ext cx="941877" cy="578730"/>
        </a:xfrm>
        <a:prstGeom prst="ellipse">
          <a:avLst/>
        </a:prstGeom>
        <a:solidFill>
          <a:srgbClr val="FF4B4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r>
            <a:rPr lang="ru-RU" sz="11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ООО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ТомскАзот</a:t>
          </a:r>
          <a:r>
            <a:rPr lang="ru-RU" sz="11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»</a:t>
          </a:r>
          <a:endParaRPr lang="ru-RU" sz="1100" b="1" dirty="0">
            <a:solidFill>
              <a:srgbClr val="FFFFFF"/>
            </a:solidFill>
            <a:latin typeface="Helvetica Neue"/>
            <a:ea typeface="+mn-ea"/>
            <a:cs typeface="+mn-cs"/>
          </a:endParaRPr>
        </a:p>
      </dgm:t>
    </dgm:pt>
    <dgm:pt modelId="{2672FC0B-B058-470E-9E09-B271A2944EEE}" type="parTrans" cxnId="{BAFDB9FD-1129-4267-965B-0C42EBD2EDAC}">
      <dgm:prSet/>
      <dgm:spPr/>
      <dgm:t>
        <a:bodyPr/>
        <a:lstStyle/>
        <a:p>
          <a:endParaRPr lang="ru-RU"/>
        </a:p>
      </dgm:t>
    </dgm:pt>
    <dgm:pt modelId="{79499E9F-8F7C-4B23-85F4-FB6B73D46C03}" type="sibTrans" cxnId="{BAFDB9FD-1129-4267-965B-0C42EBD2EDAC}">
      <dgm:prSet/>
      <dgm:spPr>
        <a:xfrm>
          <a:off x="1168746" y="196089"/>
          <a:ext cx="3621101" cy="3621101"/>
        </a:xfrm>
        <a:prstGeom prst="blockArc">
          <a:avLst>
            <a:gd name="adj1" fmla="val 18365599"/>
            <a:gd name="adj2" fmla="val 20063091"/>
            <a:gd name="adj3" fmla="val 2301"/>
          </a:avLst>
        </a:prstGeom>
        <a:solidFill>
          <a:srgbClr val="FF4B4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27A7380C-B092-4877-8704-35BA31723512}">
      <dgm:prSet phldrT="[Текст]" custT="1"/>
      <dgm:spPr>
        <a:xfrm>
          <a:off x="4099425" y="943536"/>
          <a:ext cx="987383" cy="578730"/>
        </a:xfrm>
        <a:prstGeom prst="ellipse">
          <a:avLst/>
        </a:prstGeom>
        <a:solidFill>
          <a:srgbClr val="10CF9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«МК-Полимер»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76CBAD62-CF9E-4F5C-92CA-0D5B8388EB96}" type="parTrans" cxnId="{87568C65-D48D-4568-B126-0282F3D3DFB7}">
      <dgm:prSet/>
      <dgm:spPr/>
      <dgm:t>
        <a:bodyPr/>
        <a:lstStyle/>
        <a:p>
          <a:endParaRPr lang="ru-RU"/>
        </a:p>
      </dgm:t>
    </dgm:pt>
    <dgm:pt modelId="{65DC8E69-0ED0-4169-A370-373A435DBF15}" type="sibTrans" cxnId="{87568C65-D48D-4568-B126-0282F3D3DFB7}">
      <dgm:prSet/>
      <dgm:spPr>
        <a:xfrm>
          <a:off x="1206847" y="270993"/>
          <a:ext cx="3621101" cy="3621101"/>
        </a:xfrm>
        <a:prstGeom prst="blockArc">
          <a:avLst>
            <a:gd name="adj1" fmla="val 19901653"/>
            <a:gd name="adj2" fmla="val 21538541"/>
            <a:gd name="adj3" fmla="val 2301"/>
          </a:avLst>
        </a:prstGeom>
        <a:solidFill>
          <a:srgbClr val="10CF9B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A3378422-B2CB-4DB5-BB6E-11814967AEFA}">
      <dgm:prSet phldrT="[Текст]" custT="1"/>
      <dgm:spPr>
        <a:xfrm>
          <a:off x="923942" y="2512891"/>
          <a:ext cx="1069082" cy="706618"/>
        </a:xfrm>
        <a:prstGeom prst="ellipse">
          <a:avLst/>
        </a:prstGeom>
        <a:solidFill>
          <a:srgbClr val="7CCA6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 bIns="0"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СибРеги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-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онПром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-сервис»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381992EA-3252-4FDE-9400-CDB5C7C38D5E}" type="parTrans" cxnId="{D1E4E3F5-B8E5-4ED0-91F0-AED60B69D0D8}">
      <dgm:prSet/>
      <dgm:spPr/>
      <dgm:t>
        <a:bodyPr/>
        <a:lstStyle/>
        <a:p>
          <a:endParaRPr lang="ru-RU"/>
        </a:p>
      </dgm:t>
    </dgm:pt>
    <dgm:pt modelId="{E15A5142-49D2-482D-9F0E-D8A16232D6A1}" type="sibTrans" cxnId="{D1E4E3F5-B8E5-4ED0-91F0-AED60B69D0D8}">
      <dgm:prSet/>
      <dgm:spPr>
        <a:xfrm>
          <a:off x="1205377" y="173917"/>
          <a:ext cx="3621101" cy="3621101"/>
        </a:xfrm>
        <a:prstGeom prst="blockArc">
          <a:avLst>
            <a:gd name="adj1" fmla="val 9029042"/>
            <a:gd name="adj2" fmla="val 10674961"/>
            <a:gd name="adj3" fmla="val 2301"/>
          </a:avLst>
        </a:prstGeom>
        <a:solidFill>
          <a:srgbClr val="7CCA62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2C7CD4DF-3BBF-47C8-B198-79A7DB98CF4E}">
      <dgm:prSet phldrT="[Текст]" custT="1"/>
      <dgm:spPr>
        <a:xfrm>
          <a:off x="986880" y="865326"/>
          <a:ext cx="960582" cy="578730"/>
        </a:xfrm>
        <a:prstGeom prst="ellipse">
          <a:avLst/>
        </a:prstGeom>
        <a:solidFill>
          <a:srgbClr val="008FF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«Северск-кабель»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3F279B87-8544-42C5-B825-3940906544B9}" type="parTrans" cxnId="{D3511FF4-DD4F-48BF-A95B-C69C7D70E098}">
      <dgm:prSet/>
      <dgm:spPr/>
      <dgm:t>
        <a:bodyPr/>
        <a:lstStyle/>
        <a:p>
          <a:endParaRPr lang="ru-RU"/>
        </a:p>
      </dgm:t>
    </dgm:pt>
    <dgm:pt modelId="{8CD41D81-DD67-4615-AE7F-5B247C8AEBB3}" type="sibTrans" cxnId="{D3511FF4-DD4F-48BF-A95B-C69C7D70E098}">
      <dgm:prSet/>
      <dgm:spPr>
        <a:xfrm>
          <a:off x="1206410" y="239260"/>
          <a:ext cx="3621101" cy="3621101"/>
        </a:xfrm>
        <a:prstGeom prst="blockArc">
          <a:avLst>
            <a:gd name="adj1" fmla="val 12600579"/>
            <a:gd name="adj2" fmla="val 14303177"/>
            <a:gd name="adj3" fmla="val 2301"/>
          </a:avLst>
        </a:prstGeom>
        <a:solidFill>
          <a:srgbClr val="008FFA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4DD6AA72-4CE7-43ED-BA99-465D02B6F926}">
      <dgm:prSet phldrT="[Текст]" custT="1"/>
      <dgm:spPr>
        <a:xfrm>
          <a:off x="717551" y="1760184"/>
          <a:ext cx="1019688" cy="578730"/>
        </a:xfrm>
        <a:prstGeom prst="ellipse">
          <a:avLst/>
        </a:prstGeom>
        <a:solidFill>
          <a:srgbClr val="A5C24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«ТЕФРА»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361A5D8A-C2D0-443C-8D79-12E7366E8DA6}" type="parTrans" cxnId="{92886C9C-505B-4E31-A129-0EBADBD388F8}">
      <dgm:prSet/>
      <dgm:spPr/>
      <dgm:t>
        <a:bodyPr/>
        <a:lstStyle/>
        <a:p>
          <a:endParaRPr lang="ru-RU"/>
        </a:p>
      </dgm:t>
    </dgm:pt>
    <dgm:pt modelId="{18BA48CD-B592-4BE7-B0F2-03D403C68F1A}" type="sibTrans" cxnId="{92886C9C-505B-4E31-A129-0EBADBD388F8}">
      <dgm:prSet/>
      <dgm:spPr>
        <a:xfrm>
          <a:off x="1206561" y="238999"/>
          <a:ext cx="3621101" cy="3621101"/>
        </a:xfrm>
        <a:prstGeom prst="blockArc">
          <a:avLst>
            <a:gd name="adj1" fmla="val 10800000"/>
            <a:gd name="adj2" fmla="val 12600000"/>
            <a:gd name="adj3" fmla="val 2301"/>
          </a:avLst>
        </a:prstGeom>
        <a:solidFill>
          <a:srgbClr val="A5C249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D27C25FE-8529-4742-B621-43858A12C12D}">
      <dgm:prSet phldrT="[Текст]" custT="1"/>
      <dgm:spPr>
        <a:xfrm>
          <a:off x="1525639" y="3284049"/>
          <a:ext cx="949916" cy="578730"/>
        </a:xfrm>
        <a:prstGeom prst="ellipse">
          <a:avLst/>
        </a:prstGeom>
        <a:solidFill>
          <a:srgbClr val="10CF9B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tIns="0" bIns="0"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«ПММ «Радиан»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04814BD2-D424-4299-9547-743876E7986D}" type="parTrans" cxnId="{F33FBC55-D0CF-4184-9649-FE301CA737DA}">
      <dgm:prSet/>
      <dgm:spPr/>
      <dgm:t>
        <a:bodyPr/>
        <a:lstStyle/>
        <a:p>
          <a:endParaRPr lang="ru-RU"/>
        </a:p>
      </dgm:t>
    </dgm:pt>
    <dgm:pt modelId="{7609605B-F191-40AD-8BE8-28021F658FC4}" type="sibTrans" cxnId="{F33FBC55-D0CF-4184-9649-FE301CA737DA}">
      <dgm:prSet/>
      <dgm:spPr>
        <a:xfrm>
          <a:off x="1294682" y="354721"/>
          <a:ext cx="3621101" cy="3621101"/>
        </a:xfrm>
        <a:prstGeom prst="blockArc">
          <a:avLst>
            <a:gd name="adj1" fmla="val 7686773"/>
            <a:gd name="adj2" fmla="val 9416598"/>
            <a:gd name="adj3" fmla="val 2301"/>
          </a:avLst>
        </a:prstGeom>
        <a:solidFill>
          <a:srgbClr val="10CF9B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A97ED062-DA6F-4ADA-A4CE-63AA264CF95C}">
      <dgm:prSet phldrT="[Текст]" custT="1"/>
      <dgm:spPr>
        <a:xfrm>
          <a:off x="4326953" y="1760184"/>
          <a:ext cx="959749" cy="578730"/>
        </a:xfrm>
        <a:prstGeom prst="ellipse">
          <a:avLst/>
        </a:prstGeom>
        <a:solidFill>
          <a:srgbClr val="7CCA6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«ПСК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ТомБат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81B6C9F4-9DA9-4E6A-B5E2-544333B30F4C}" type="parTrans" cxnId="{924C6B43-26DA-4EE2-A613-E3A962DDBE6C}">
      <dgm:prSet/>
      <dgm:spPr/>
      <dgm:t>
        <a:bodyPr/>
        <a:lstStyle/>
        <a:p>
          <a:endParaRPr lang="ru-RU"/>
        </a:p>
      </dgm:t>
    </dgm:pt>
    <dgm:pt modelId="{71E7CF63-FE43-4903-82A9-F8C5B328976B}" type="sibTrans" cxnId="{924C6B43-26DA-4EE2-A613-E3A962DDBE6C}">
      <dgm:prSet/>
      <dgm:spPr>
        <a:xfrm>
          <a:off x="1206767" y="266151"/>
          <a:ext cx="3621101" cy="3621101"/>
        </a:xfrm>
        <a:prstGeom prst="blockArc">
          <a:avLst>
            <a:gd name="adj1" fmla="val 21547843"/>
            <a:gd name="adj2" fmla="val 1589182"/>
            <a:gd name="adj3" fmla="val 2301"/>
          </a:avLst>
        </a:prstGeom>
        <a:solidFill>
          <a:srgbClr val="7CCA62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4C429A21-E662-43F0-A5B9-44BCD7B028BC}">
      <dgm:prSet phldrT="[Текст]" custT="1"/>
      <dgm:spPr>
        <a:xfrm>
          <a:off x="4099547" y="2585523"/>
          <a:ext cx="1039278" cy="578730"/>
        </a:xfrm>
        <a:prstGeom prst="ellipse">
          <a:avLst/>
        </a:prstGeom>
        <a:solidFill>
          <a:srgbClr val="A5C24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lIns="0" rIns="0"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Томпласт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9918EC3C-DD83-4DFD-8174-B08A4E0426D4}" type="sibTrans" cxnId="{53C89F9A-A575-490B-90F7-199FD7571B2F}">
      <dgm:prSet/>
      <dgm:spPr>
        <a:xfrm>
          <a:off x="1215462" y="248933"/>
          <a:ext cx="3621101" cy="3621101"/>
        </a:xfrm>
        <a:prstGeom prst="blockArc">
          <a:avLst>
            <a:gd name="adj1" fmla="val 1626232"/>
            <a:gd name="adj2" fmla="val 3404423"/>
            <a:gd name="adj3" fmla="val 2301"/>
          </a:avLst>
        </a:prstGeom>
        <a:solidFill>
          <a:srgbClr val="A5C249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50CB0185-E3B3-4F22-8DAF-5EF211BC9F16}" type="parTrans" cxnId="{53C89F9A-A575-490B-90F7-199FD7571B2F}">
      <dgm:prSet/>
      <dgm:spPr/>
      <dgm:t>
        <a:bodyPr/>
        <a:lstStyle/>
        <a:p>
          <a:endParaRPr lang="ru-RU"/>
        </a:p>
      </dgm:t>
    </dgm:pt>
    <dgm:pt modelId="{490AB4ED-D45F-4C2A-933B-3F70F71DE6B6}">
      <dgm:prSet phldrT="[Текст]" custT="1"/>
      <dgm:spPr>
        <a:xfrm>
          <a:off x="2559764" y="3488356"/>
          <a:ext cx="914694" cy="701820"/>
        </a:xfrm>
        <a:prstGeom prst="ellipse">
          <a:avLst/>
        </a:prstGeom>
        <a:solidFill>
          <a:srgbClr val="FF4B4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ООО НПП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Лиэксо</a:t>
          </a:r>
          <a:r>
            <a:rPr lang="ru-RU" sz="11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»</a:t>
          </a:r>
          <a:endParaRPr lang="ru-RU" sz="1100" b="1" dirty="0">
            <a:solidFill>
              <a:srgbClr val="FFFFFF"/>
            </a:solidFill>
            <a:latin typeface="Helvetica Neue"/>
            <a:ea typeface="+mn-ea"/>
            <a:cs typeface="+mn-cs"/>
          </a:endParaRPr>
        </a:p>
      </dgm:t>
    </dgm:pt>
    <dgm:pt modelId="{B85FA14C-BC6C-4221-AB8F-9C31F1D05055}" type="parTrans" cxnId="{D0E364D2-52AB-4C94-9346-62374FCBD1BD}">
      <dgm:prSet/>
      <dgm:spPr/>
      <dgm:t>
        <a:bodyPr/>
        <a:lstStyle/>
        <a:p>
          <a:endParaRPr lang="ru-RU"/>
        </a:p>
      </dgm:t>
    </dgm:pt>
    <dgm:pt modelId="{ABD0D6B1-7CF4-4D54-BF50-53CAE250B75F}" type="sibTrans" cxnId="{D0E364D2-52AB-4C94-9346-62374FCBD1BD}">
      <dgm:prSet/>
      <dgm:spPr>
        <a:xfrm>
          <a:off x="1131193" y="240586"/>
          <a:ext cx="3621101" cy="3621101"/>
        </a:xfrm>
        <a:prstGeom prst="blockArc">
          <a:avLst>
            <a:gd name="adj1" fmla="val 5255189"/>
            <a:gd name="adj2" fmla="val 7303585"/>
            <a:gd name="adj3" fmla="val 2301"/>
          </a:avLst>
        </a:prstGeom>
        <a:solidFill>
          <a:srgbClr val="FF4B4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673D32E0-533F-438C-9A76-089D4B551600}">
      <dgm:prSet phldrT="[Текст]" custT="1"/>
      <dgm:spPr>
        <a:xfrm>
          <a:off x="3572504" y="3227614"/>
          <a:ext cx="870097" cy="656841"/>
        </a:xfrm>
        <a:prstGeom prst="ellipse">
          <a:avLst/>
        </a:prstGeom>
        <a:solidFill>
          <a:srgbClr val="008FF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СеверскРемМон-таж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7EAF17B9-039F-4856-B0E5-3A80BB79901E}" type="parTrans" cxnId="{A4729FA6-8657-497C-B413-98F84C1FC819}">
      <dgm:prSet/>
      <dgm:spPr/>
      <dgm:t>
        <a:bodyPr/>
        <a:lstStyle/>
        <a:p>
          <a:endParaRPr lang="ru-RU"/>
        </a:p>
      </dgm:t>
    </dgm:pt>
    <dgm:pt modelId="{8062F8A7-EFE1-45F5-A9D9-F85F79891D9F}" type="sibTrans" cxnId="{A4729FA6-8657-497C-B413-98F84C1FC819}">
      <dgm:prSet/>
      <dgm:spPr>
        <a:xfrm>
          <a:off x="1230529" y="239159"/>
          <a:ext cx="3621101" cy="3621101"/>
        </a:xfrm>
        <a:prstGeom prst="blockArc">
          <a:avLst>
            <a:gd name="adj1" fmla="val 3438921"/>
            <a:gd name="adj2" fmla="val 5446040"/>
            <a:gd name="adj3" fmla="val 2301"/>
          </a:avLst>
        </a:prstGeom>
        <a:solidFill>
          <a:srgbClr val="008FFA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CD79A2CA-2914-4397-B4B4-F6005FC5F664}">
      <dgm:prSet phldrT="[Текст]" custT="1"/>
      <dgm:spPr>
        <a:xfrm>
          <a:off x="2069304" y="1415947"/>
          <a:ext cx="1895614" cy="1267204"/>
        </a:xfrm>
        <a:prstGeom prst="ellipse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ТОР «</a:t>
          </a:r>
          <a:r>
            <a:rPr lang="ru-RU" sz="16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Северск</a:t>
          </a:r>
          <a:r>
            <a:rPr lang="ru-RU" sz="1600" b="1" dirty="0" smtClean="0">
              <a:solidFill>
                <a:srgbClr val="FFFFFF"/>
              </a:solidFill>
              <a:latin typeface="Helvetica Neue"/>
              <a:ea typeface="+mn-ea"/>
              <a:cs typeface="+mn-cs"/>
            </a:rPr>
            <a:t>» </a:t>
          </a:r>
          <a:endParaRPr lang="ru-RU" sz="1600" b="1" dirty="0">
            <a:solidFill>
              <a:srgbClr val="FFFFFF"/>
            </a:solidFill>
            <a:latin typeface="Helvetica Neue"/>
            <a:ea typeface="+mn-ea"/>
            <a:cs typeface="+mn-cs"/>
          </a:endParaRPr>
        </a:p>
      </dgm:t>
    </dgm:pt>
    <dgm:pt modelId="{9CC8BF23-4969-48E1-B5DC-0F9F14F9B0C8}" type="parTrans" cxnId="{9EA19F5D-FF44-460E-87A4-B1F09A87526E}">
      <dgm:prSet/>
      <dgm:spPr/>
      <dgm:t>
        <a:bodyPr/>
        <a:lstStyle/>
        <a:p>
          <a:endParaRPr lang="ru-RU"/>
        </a:p>
      </dgm:t>
    </dgm:pt>
    <dgm:pt modelId="{B5908D3A-A208-4442-9427-4D550A55E4AD}" type="sibTrans" cxnId="{9EA19F5D-FF44-460E-87A4-B1F09A87526E}">
      <dgm:prSet/>
      <dgm:spPr/>
      <dgm:t>
        <a:bodyPr/>
        <a:lstStyle/>
        <a:p>
          <a:endParaRPr lang="ru-RU"/>
        </a:p>
      </dgm:t>
    </dgm:pt>
    <dgm:pt modelId="{7DEAB21A-CBE6-4F18-9AC7-1C37FD73D17B}">
      <dgm:prSet phldrT="[Текст]" custT="1"/>
      <dgm:spPr>
        <a:xfrm>
          <a:off x="1556213" y="236320"/>
          <a:ext cx="1045192" cy="578730"/>
        </a:xfrm>
        <a:prstGeom prst="ellipse">
          <a:avLst/>
        </a:prstGeom>
        <a:solidFill>
          <a:srgbClr val="FF4B4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«</a:t>
          </a:r>
          <a:r>
            <a:rPr lang="ru-RU" sz="11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Сибирс</a:t>
          </a:r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-кий титан»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89E6E79A-4BE5-4DB1-B3C1-A5325072A87E}" type="parTrans" cxnId="{9AD5F1B0-1F67-4A46-BC26-02A2821741E6}">
      <dgm:prSet/>
      <dgm:spPr/>
      <dgm:t>
        <a:bodyPr/>
        <a:lstStyle/>
        <a:p>
          <a:endParaRPr lang="ru-RU"/>
        </a:p>
      </dgm:t>
    </dgm:pt>
    <dgm:pt modelId="{14B3208F-A2E5-4846-8473-F9F6AED579EB}" type="sibTrans" cxnId="{9AD5F1B0-1F67-4A46-BC26-02A2821741E6}">
      <dgm:prSet/>
      <dgm:spPr>
        <a:xfrm>
          <a:off x="1206834" y="238999"/>
          <a:ext cx="3621101" cy="3621101"/>
        </a:xfrm>
        <a:prstGeom prst="blockArc">
          <a:avLst>
            <a:gd name="adj1" fmla="val 14302221"/>
            <a:gd name="adj2" fmla="val 16199475"/>
            <a:gd name="adj3" fmla="val 2301"/>
          </a:avLst>
        </a:prstGeom>
        <a:solidFill>
          <a:srgbClr val="FF4B4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6178BA5B-03D5-4F6F-BA4C-180E09182680}">
      <dgm:prSet phldrT="[Текст]" custT="1"/>
      <dgm:spPr>
        <a:xfrm>
          <a:off x="2537688" y="-29531"/>
          <a:ext cx="958846" cy="578730"/>
        </a:xfrm>
        <a:prstGeom prst="ellipse">
          <a:avLst/>
        </a:prstGeom>
        <a:solidFill>
          <a:srgbClr val="008FFA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1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ООО НПК «ВАБ-70»</a:t>
          </a:r>
          <a:endParaRPr lang="ru-RU" sz="1100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7AE50827-9461-4EA5-9CC8-5B855495D0CB}" type="parTrans" cxnId="{78A48F44-5AFC-4295-A58D-B5751AA2FFAF}">
      <dgm:prSet/>
      <dgm:spPr/>
      <dgm:t>
        <a:bodyPr/>
        <a:lstStyle/>
        <a:p>
          <a:endParaRPr lang="ru-RU"/>
        </a:p>
      </dgm:t>
    </dgm:pt>
    <dgm:pt modelId="{EC4DC27F-AFB1-412C-8AFF-00D554155D30}" type="sibTrans" cxnId="{78A48F44-5AFC-4295-A58D-B5751AA2FFAF}">
      <dgm:prSet/>
      <dgm:spPr>
        <a:xfrm>
          <a:off x="1230042" y="238845"/>
          <a:ext cx="3621101" cy="3621101"/>
        </a:xfrm>
        <a:prstGeom prst="blockArc">
          <a:avLst>
            <a:gd name="adj1" fmla="val 16154895"/>
            <a:gd name="adj2" fmla="val 18222036"/>
            <a:gd name="adj3" fmla="val 2301"/>
          </a:avLst>
        </a:prstGeom>
        <a:solidFill>
          <a:srgbClr val="008FFA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16FC7454-F041-49A8-B33D-A546463221BD}" type="pres">
      <dgm:prSet presAssocID="{1FD6509A-1024-4AE0-97A8-D3E2762317A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B51D5B-854F-400A-8A13-333FF9A0AD3A}" type="pres">
      <dgm:prSet presAssocID="{CD79A2CA-2914-4397-B4B4-F6005FC5F664}" presName="centerShape" presStyleLbl="node0" presStyleIdx="0" presStyleCnt="1" custScaleX="229283" custScaleY="153274"/>
      <dgm:spPr/>
      <dgm:t>
        <a:bodyPr/>
        <a:lstStyle/>
        <a:p>
          <a:endParaRPr lang="ru-RU"/>
        </a:p>
      </dgm:t>
    </dgm:pt>
    <dgm:pt modelId="{AC90D74E-F741-41CB-B634-6FE032DF02A8}" type="pres">
      <dgm:prSet presAssocID="{6178BA5B-03D5-4F6F-BA4C-180E09182680}" presName="node" presStyleLbl="node1" presStyleIdx="0" presStyleCnt="12" custScaleX="165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6D493-0B90-4B7C-9D23-63F0142DFC90}" type="pres">
      <dgm:prSet presAssocID="{6178BA5B-03D5-4F6F-BA4C-180E09182680}" presName="dummy" presStyleCnt="0"/>
      <dgm:spPr/>
    </dgm:pt>
    <dgm:pt modelId="{9A9A6856-334D-48FB-ADA7-3E08F7F05A03}" type="pres">
      <dgm:prSet presAssocID="{EC4DC27F-AFB1-412C-8AFF-00D554155D30}" presName="sibTrans" presStyleLbl="sibTrans2D1" presStyleIdx="0" presStyleCnt="12"/>
      <dgm:spPr/>
      <dgm:t>
        <a:bodyPr/>
        <a:lstStyle/>
        <a:p>
          <a:endParaRPr lang="ru-RU"/>
        </a:p>
      </dgm:t>
    </dgm:pt>
    <dgm:pt modelId="{BE45905E-34BF-457D-848C-DF9092E66F02}" type="pres">
      <dgm:prSet presAssocID="{5AECC1D5-8C44-430F-A6B0-26C646346786}" presName="node" presStyleLbl="node1" presStyleIdx="1" presStyleCnt="12" custScaleX="162749" custRadScaleRad="100741" custRadScaleInc="431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DA27-B3C1-4C39-B672-2415126358CE}" type="pres">
      <dgm:prSet presAssocID="{5AECC1D5-8C44-430F-A6B0-26C646346786}" presName="dummy" presStyleCnt="0"/>
      <dgm:spPr/>
    </dgm:pt>
    <dgm:pt modelId="{B08D411E-A2D8-4388-84AE-7C77742C61BF}" type="pres">
      <dgm:prSet presAssocID="{79499E9F-8F7C-4B23-85F4-FB6B73D46C03}" presName="sibTrans" presStyleLbl="sibTrans2D1" presStyleIdx="1" presStyleCnt="12"/>
      <dgm:spPr/>
      <dgm:t>
        <a:bodyPr/>
        <a:lstStyle/>
        <a:p>
          <a:endParaRPr lang="ru-RU"/>
        </a:p>
      </dgm:t>
    </dgm:pt>
    <dgm:pt modelId="{03FAED86-E8CB-47FA-83FB-613F8AF948C6}" type="pres">
      <dgm:prSet presAssocID="{27A7380C-B092-4877-8704-35BA31723512}" presName="node" presStyleLbl="node1" presStyleIdx="2" presStyleCnt="12" custScaleX="170612" custRadScaleRad="99179" custRadScaleInc="26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E47F0-EAA0-433D-A563-3779DF726BB3}" type="pres">
      <dgm:prSet presAssocID="{27A7380C-B092-4877-8704-35BA31723512}" presName="dummy" presStyleCnt="0"/>
      <dgm:spPr/>
    </dgm:pt>
    <dgm:pt modelId="{C53E2057-B76E-4F60-B2E9-8B1FFF1EDBDA}" type="pres">
      <dgm:prSet presAssocID="{65DC8E69-0ED0-4169-A370-373A435DBF15}" presName="sibTrans" presStyleLbl="sibTrans2D1" presStyleIdx="2" presStyleCnt="12"/>
      <dgm:spPr/>
      <dgm:t>
        <a:bodyPr/>
        <a:lstStyle/>
        <a:p>
          <a:endParaRPr lang="ru-RU"/>
        </a:p>
      </dgm:t>
    </dgm:pt>
    <dgm:pt modelId="{D6E65C60-2F99-4A65-9B1C-69FF5876E579}" type="pres">
      <dgm:prSet presAssocID="{A97ED062-DA6F-4ADA-A4CE-63AA264CF95C}" presName="node" presStyleLbl="node1" presStyleIdx="3" presStyleCnt="12" custScaleX="165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F1D03-5CBB-4272-938E-69E66117C679}" type="pres">
      <dgm:prSet presAssocID="{A97ED062-DA6F-4ADA-A4CE-63AA264CF95C}" presName="dummy" presStyleCnt="0"/>
      <dgm:spPr/>
    </dgm:pt>
    <dgm:pt modelId="{C3585B3B-7495-40C6-A38C-6D90138A9780}" type="pres">
      <dgm:prSet presAssocID="{71E7CF63-FE43-4903-82A9-F8C5B328976B}" presName="sibTrans" presStyleLbl="sibTrans2D1" presStyleIdx="3" presStyleCnt="12"/>
      <dgm:spPr/>
      <dgm:t>
        <a:bodyPr/>
        <a:lstStyle/>
        <a:p>
          <a:endParaRPr lang="ru-RU"/>
        </a:p>
      </dgm:t>
    </dgm:pt>
    <dgm:pt modelId="{383357F2-594D-43B7-B49D-6DA54F32FE5D}" type="pres">
      <dgm:prSet presAssocID="{4C429A21-E662-43F0-A5B9-44BCD7B028BC}" presName="node" presStyleLbl="node1" presStyleIdx="4" presStyleCnt="12" custScaleX="179579" custRadScaleRad="100696" custRadScaleInc="-27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0B319-55EA-4AC7-95EE-CB275004D782}" type="pres">
      <dgm:prSet presAssocID="{4C429A21-E662-43F0-A5B9-44BCD7B028BC}" presName="dummy" presStyleCnt="0"/>
      <dgm:spPr/>
    </dgm:pt>
    <dgm:pt modelId="{8FF0F145-1BCB-4060-B9A4-62C24DF1B5AF}" type="pres">
      <dgm:prSet presAssocID="{9918EC3C-DD83-4DFD-8174-B08A4E0426D4}" presName="sibTrans" presStyleLbl="sibTrans2D1" presStyleIdx="4" presStyleCnt="12"/>
      <dgm:spPr/>
      <dgm:t>
        <a:bodyPr/>
        <a:lstStyle/>
        <a:p>
          <a:endParaRPr lang="ru-RU"/>
        </a:p>
      </dgm:t>
    </dgm:pt>
    <dgm:pt modelId="{1F9E4BE2-DC3D-4473-9150-F3B45836CBDE}" type="pres">
      <dgm:prSet presAssocID="{673D32E0-533F-438C-9A76-089D4B551600}" presName="node" presStyleLbl="node1" presStyleIdx="5" presStyleCnt="12" custScaleX="150346" custScaleY="113497" custRadScaleRad="100737" custRadScaleInc="-33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E5418-318F-4AA0-926E-89FA682BE8B6}" type="pres">
      <dgm:prSet presAssocID="{673D32E0-533F-438C-9A76-089D4B551600}" presName="dummy" presStyleCnt="0"/>
      <dgm:spPr/>
    </dgm:pt>
    <dgm:pt modelId="{513946F1-4EBE-4665-87A1-8CA07F0E9D97}" type="pres">
      <dgm:prSet presAssocID="{8062F8A7-EFE1-45F5-A9D9-F85F79891D9F}" presName="sibTrans" presStyleLbl="sibTrans2D1" presStyleIdx="5" presStyleCnt="12"/>
      <dgm:spPr/>
      <dgm:t>
        <a:bodyPr/>
        <a:lstStyle/>
        <a:p>
          <a:endParaRPr lang="ru-RU"/>
        </a:p>
      </dgm:t>
    </dgm:pt>
    <dgm:pt modelId="{6087789D-33C6-47A2-A9F9-BAB8B200DE6C}" type="pres">
      <dgm:prSet presAssocID="{490AB4ED-D45F-4C2A-933B-3F70F71DE6B6}" presName="node" presStyleLbl="node1" presStyleIdx="6" presStyleCnt="12" custScaleX="158052" custScaleY="121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17232-073D-4880-B175-F8EF1486FC2F}" type="pres">
      <dgm:prSet presAssocID="{490AB4ED-D45F-4C2A-933B-3F70F71DE6B6}" presName="dummy" presStyleCnt="0"/>
      <dgm:spPr/>
    </dgm:pt>
    <dgm:pt modelId="{A8DB044A-CF53-4B57-91DF-8E1E5F82652C}" type="pres">
      <dgm:prSet presAssocID="{ABD0D6B1-7CF4-4D54-BF50-53CAE250B75F}" presName="sibTrans" presStyleLbl="sibTrans2D1" presStyleIdx="6" presStyleCnt="12"/>
      <dgm:spPr/>
      <dgm:t>
        <a:bodyPr/>
        <a:lstStyle/>
        <a:p>
          <a:endParaRPr lang="ru-RU"/>
        </a:p>
      </dgm:t>
    </dgm:pt>
    <dgm:pt modelId="{1E32C09C-D8F8-4760-9F6D-F5FF07826ADF}" type="pres">
      <dgm:prSet presAssocID="{D27C25FE-8529-4742-B621-43858A12C12D}" presName="node" presStyleLbl="node1" presStyleIdx="7" presStyleCnt="12" custScaleX="164138" custRadScaleRad="102351" custRadScaleInc="37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95503-852A-4059-BC5C-92B464D78958}" type="pres">
      <dgm:prSet presAssocID="{D27C25FE-8529-4742-B621-43858A12C12D}" presName="dummy" presStyleCnt="0"/>
      <dgm:spPr/>
    </dgm:pt>
    <dgm:pt modelId="{743B797C-8518-471A-A2B1-714B7A4A5BEA}" type="pres">
      <dgm:prSet presAssocID="{7609605B-F191-40AD-8BE8-28021F658FC4}" presName="sibTrans" presStyleLbl="sibTrans2D1" presStyleIdx="7" presStyleCnt="12"/>
      <dgm:spPr/>
      <dgm:t>
        <a:bodyPr/>
        <a:lstStyle/>
        <a:p>
          <a:endParaRPr lang="ru-RU"/>
        </a:p>
      </dgm:t>
    </dgm:pt>
    <dgm:pt modelId="{35E137C6-266F-4C70-9319-F40A50AB6631}" type="pres">
      <dgm:prSet presAssocID="{A3378422-B2CB-4DB5-BB6E-11814967AEFA}" presName="node" presStyleLbl="node1" presStyleIdx="8" presStyleCnt="12" custScaleX="184729" custScaleY="122098" custRadScaleRad="98318" custRadScaleInc="234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62474-5EA2-4524-B909-988AD4FC7909}" type="pres">
      <dgm:prSet presAssocID="{A3378422-B2CB-4DB5-BB6E-11814967AEFA}" presName="dummy" presStyleCnt="0"/>
      <dgm:spPr/>
    </dgm:pt>
    <dgm:pt modelId="{B3916A9C-9CF2-4842-B614-DB2962ADE389}" type="pres">
      <dgm:prSet presAssocID="{E15A5142-49D2-482D-9F0E-D8A16232D6A1}" presName="sibTrans" presStyleLbl="sibTrans2D1" presStyleIdx="8" presStyleCnt="12"/>
      <dgm:spPr/>
      <dgm:t>
        <a:bodyPr/>
        <a:lstStyle/>
        <a:p>
          <a:endParaRPr lang="ru-RU"/>
        </a:p>
      </dgm:t>
    </dgm:pt>
    <dgm:pt modelId="{2FAA521C-CA12-4C30-A997-CC6BE54B2F91}" type="pres">
      <dgm:prSet presAssocID="{4DD6AA72-4CE7-43ED-BA99-465D02B6F926}" presName="node" presStyleLbl="node1" presStyleIdx="9" presStyleCnt="12" custScaleX="176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F6899-7398-4D20-9F6C-21B8A23FE5E4}" type="pres">
      <dgm:prSet presAssocID="{4DD6AA72-4CE7-43ED-BA99-465D02B6F926}" presName="dummy" presStyleCnt="0"/>
      <dgm:spPr/>
    </dgm:pt>
    <dgm:pt modelId="{CF1EE394-EF16-4031-9915-4EDF32A816E1}" type="pres">
      <dgm:prSet presAssocID="{18BA48CD-B592-4BE7-B0F2-03D403C68F1A}" presName="sibTrans" presStyleLbl="sibTrans2D1" presStyleIdx="9" presStyleCnt="12"/>
      <dgm:spPr/>
      <dgm:t>
        <a:bodyPr/>
        <a:lstStyle/>
        <a:p>
          <a:endParaRPr lang="ru-RU"/>
        </a:p>
      </dgm:t>
    </dgm:pt>
    <dgm:pt modelId="{53C890D3-28CF-4A49-B3E3-11AA4F80A312}" type="pres">
      <dgm:prSet presAssocID="{2C7CD4DF-3BBF-47C8-B198-79A7DB98CF4E}" presName="node" presStyleLbl="node1" presStyleIdx="10" presStyleCnt="12" custScaleX="165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92426-5521-4349-A582-BCF715CA4D8A}" type="pres">
      <dgm:prSet presAssocID="{2C7CD4DF-3BBF-47C8-B198-79A7DB98CF4E}" presName="dummy" presStyleCnt="0"/>
      <dgm:spPr/>
    </dgm:pt>
    <dgm:pt modelId="{46E47E49-1CDA-4642-A7C2-8464210DCCA1}" type="pres">
      <dgm:prSet presAssocID="{8CD41D81-DD67-4615-AE7F-5B247C8AEBB3}" presName="sibTrans" presStyleLbl="sibTrans2D1" presStyleIdx="10" presStyleCnt="12"/>
      <dgm:spPr/>
      <dgm:t>
        <a:bodyPr/>
        <a:lstStyle/>
        <a:p>
          <a:endParaRPr lang="ru-RU"/>
        </a:p>
      </dgm:t>
    </dgm:pt>
    <dgm:pt modelId="{960B4062-4651-4846-AF5E-6CBEE2CEA380}" type="pres">
      <dgm:prSet presAssocID="{7DEAB21A-CBE6-4F18-9AC7-1C37FD73D17B}" presName="node" presStyleLbl="node1" presStyleIdx="11" presStyleCnt="12" custScaleX="180601" custRadScaleRad="99992" custRadScaleInc="-16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7292F9-9C54-4637-B39A-10BE120D016C}" type="pres">
      <dgm:prSet presAssocID="{7DEAB21A-CBE6-4F18-9AC7-1C37FD73D17B}" presName="dummy" presStyleCnt="0"/>
      <dgm:spPr/>
    </dgm:pt>
    <dgm:pt modelId="{AF45B712-3CDF-491E-8C6E-E1D5C1192E77}" type="pres">
      <dgm:prSet presAssocID="{14B3208F-A2E5-4846-8473-F9F6AED579EB}" presName="sibTrans" presStyleLbl="sibTrans2D1" presStyleIdx="11" presStyleCnt="12"/>
      <dgm:spPr/>
      <dgm:t>
        <a:bodyPr/>
        <a:lstStyle/>
        <a:p>
          <a:endParaRPr lang="ru-RU"/>
        </a:p>
      </dgm:t>
    </dgm:pt>
  </dgm:ptLst>
  <dgm:cxnLst>
    <dgm:cxn modelId="{A7ACAAD8-4079-44BD-A6C0-94291D082FE1}" type="presOf" srcId="{1FD6509A-1024-4AE0-97A8-D3E2762317AF}" destId="{16FC7454-F041-49A8-B33D-A546463221BD}" srcOrd="0" destOrd="0" presId="urn:microsoft.com/office/officeart/2005/8/layout/radial6"/>
    <dgm:cxn modelId="{60814A55-2B6C-4E2A-8BF5-EB615D1DF76B}" type="presOf" srcId="{EC4DC27F-AFB1-412C-8AFF-00D554155D30}" destId="{9A9A6856-334D-48FB-ADA7-3E08F7F05A03}" srcOrd="0" destOrd="0" presId="urn:microsoft.com/office/officeart/2005/8/layout/radial6"/>
    <dgm:cxn modelId="{824812A2-1908-40F9-992A-FA1BEF5A8501}" type="presOf" srcId="{CD79A2CA-2914-4397-B4B4-F6005FC5F664}" destId="{43B51D5B-854F-400A-8A13-333FF9A0AD3A}" srcOrd="0" destOrd="0" presId="urn:microsoft.com/office/officeart/2005/8/layout/radial6"/>
    <dgm:cxn modelId="{EE6D53AF-D3B9-4561-B7B3-5D69EC38E42B}" type="presOf" srcId="{A3378422-B2CB-4DB5-BB6E-11814967AEFA}" destId="{35E137C6-266F-4C70-9319-F40A50AB6631}" srcOrd="0" destOrd="0" presId="urn:microsoft.com/office/officeart/2005/8/layout/radial6"/>
    <dgm:cxn modelId="{D0E364D2-52AB-4C94-9346-62374FCBD1BD}" srcId="{CD79A2CA-2914-4397-B4B4-F6005FC5F664}" destId="{490AB4ED-D45F-4C2A-933B-3F70F71DE6B6}" srcOrd="6" destOrd="0" parTransId="{B85FA14C-BC6C-4221-AB8F-9C31F1D05055}" sibTransId="{ABD0D6B1-7CF4-4D54-BF50-53CAE250B75F}"/>
    <dgm:cxn modelId="{9AD5F1B0-1F67-4A46-BC26-02A2821741E6}" srcId="{CD79A2CA-2914-4397-B4B4-F6005FC5F664}" destId="{7DEAB21A-CBE6-4F18-9AC7-1C37FD73D17B}" srcOrd="11" destOrd="0" parTransId="{89E6E79A-4BE5-4DB1-B3C1-A5325072A87E}" sibTransId="{14B3208F-A2E5-4846-8473-F9F6AED579EB}"/>
    <dgm:cxn modelId="{878FFBA9-EA84-4696-A505-6A80745C1D3B}" type="presOf" srcId="{18BA48CD-B592-4BE7-B0F2-03D403C68F1A}" destId="{CF1EE394-EF16-4031-9915-4EDF32A816E1}" srcOrd="0" destOrd="0" presId="urn:microsoft.com/office/officeart/2005/8/layout/radial6"/>
    <dgm:cxn modelId="{F33FBC55-D0CF-4184-9649-FE301CA737DA}" srcId="{CD79A2CA-2914-4397-B4B4-F6005FC5F664}" destId="{D27C25FE-8529-4742-B621-43858A12C12D}" srcOrd="7" destOrd="0" parTransId="{04814BD2-D424-4299-9547-743876E7986D}" sibTransId="{7609605B-F191-40AD-8BE8-28021F658FC4}"/>
    <dgm:cxn modelId="{D1E4E3F5-B8E5-4ED0-91F0-AED60B69D0D8}" srcId="{CD79A2CA-2914-4397-B4B4-F6005FC5F664}" destId="{A3378422-B2CB-4DB5-BB6E-11814967AEFA}" srcOrd="8" destOrd="0" parTransId="{381992EA-3252-4FDE-9400-CDB5C7C38D5E}" sibTransId="{E15A5142-49D2-482D-9F0E-D8A16232D6A1}"/>
    <dgm:cxn modelId="{CD2B0A71-D819-43A7-9DCC-9D648E1D4EDB}" type="presOf" srcId="{A97ED062-DA6F-4ADA-A4CE-63AA264CF95C}" destId="{D6E65C60-2F99-4A65-9B1C-69FF5876E579}" srcOrd="0" destOrd="0" presId="urn:microsoft.com/office/officeart/2005/8/layout/radial6"/>
    <dgm:cxn modelId="{53C89F9A-A575-490B-90F7-199FD7571B2F}" srcId="{CD79A2CA-2914-4397-B4B4-F6005FC5F664}" destId="{4C429A21-E662-43F0-A5B9-44BCD7B028BC}" srcOrd="4" destOrd="0" parTransId="{50CB0185-E3B3-4F22-8DAF-5EF211BC9F16}" sibTransId="{9918EC3C-DD83-4DFD-8174-B08A4E0426D4}"/>
    <dgm:cxn modelId="{083EB9E7-09FA-4762-8539-CB21719CA3C1}" type="presOf" srcId="{71E7CF63-FE43-4903-82A9-F8C5B328976B}" destId="{C3585B3B-7495-40C6-A38C-6D90138A9780}" srcOrd="0" destOrd="0" presId="urn:microsoft.com/office/officeart/2005/8/layout/radial6"/>
    <dgm:cxn modelId="{87568C65-D48D-4568-B126-0282F3D3DFB7}" srcId="{CD79A2CA-2914-4397-B4B4-F6005FC5F664}" destId="{27A7380C-B092-4877-8704-35BA31723512}" srcOrd="2" destOrd="0" parTransId="{76CBAD62-CF9E-4F5C-92CA-0D5B8388EB96}" sibTransId="{65DC8E69-0ED0-4169-A370-373A435DBF15}"/>
    <dgm:cxn modelId="{69A19952-3E5C-4DF9-BD1F-81C878242EE6}" type="presOf" srcId="{8CD41D81-DD67-4615-AE7F-5B247C8AEBB3}" destId="{46E47E49-1CDA-4642-A7C2-8464210DCCA1}" srcOrd="0" destOrd="0" presId="urn:microsoft.com/office/officeart/2005/8/layout/radial6"/>
    <dgm:cxn modelId="{943C598F-F83E-4547-937B-59F52E5EF166}" type="presOf" srcId="{79499E9F-8F7C-4B23-85F4-FB6B73D46C03}" destId="{B08D411E-A2D8-4388-84AE-7C77742C61BF}" srcOrd="0" destOrd="0" presId="urn:microsoft.com/office/officeart/2005/8/layout/radial6"/>
    <dgm:cxn modelId="{4F5B8743-515F-4DD2-B711-F2EA6981ECC4}" type="presOf" srcId="{ABD0D6B1-7CF4-4D54-BF50-53CAE250B75F}" destId="{A8DB044A-CF53-4B57-91DF-8E1E5F82652C}" srcOrd="0" destOrd="0" presId="urn:microsoft.com/office/officeart/2005/8/layout/radial6"/>
    <dgm:cxn modelId="{B1C93BBF-E719-41AC-908F-F718816EC08A}" type="presOf" srcId="{14B3208F-A2E5-4846-8473-F9F6AED579EB}" destId="{AF45B712-3CDF-491E-8C6E-E1D5C1192E77}" srcOrd="0" destOrd="0" presId="urn:microsoft.com/office/officeart/2005/8/layout/radial6"/>
    <dgm:cxn modelId="{BAFDB9FD-1129-4267-965B-0C42EBD2EDAC}" srcId="{CD79A2CA-2914-4397-B4B4-F6005FC5F664}" destId="{5AECC1D5-8C44-430F-A6B0-26C646346786}" srcOrd="1" destOrd="0" parTransId="{2672FC0B-B058-470E-9E09-B271A2944EEE}" sibTransId="{79499E9F-8F7C-4B23-85F4-FB6B73D46C03}"/>
    <dgm:cxn modelId="{CE16DE61-2244-4372-854C-0EFC9FCDB596}" type="presOf" srcId="{673D32E0-533F-438C-9A76-089D4B551600}" destId="{1F9E4BE2-DC3D-4473-9150-F3B45836CBDE}" srcOrd="0" destOrd="0" presId="urn:microsoft.com/office/officeart/2005/8/layout/radial6"/>
    <dgm:cxn modelId="{D85BF948-8167-4FC4-B281-1C8980CB5616}" type="presOf" srcId="{4DD6AA72-4CE7-43ED-BA99-465D02B6F926}" destId="{2FAA521C-CA12-4C30-A997-CC6BE54B2F91}" srcOrd="0" destOrd="0" presId="urn:microsoft.com/office/officeart/2005/8/layout/radial6"/>
    <dgm:cxn modelId="{68118442-9195-42FF-B99F-821B5DCC11F0}" type="presOf" srcId="{65DC8E69-0ED0-4169-A370-373A435DBF15}" destId="{C53E2057-B76E-4F60-B2E9-8B1FFF1EDBDA}" srcOrd="0" destOrd="0" presId="urn:microsoft.com/office/officeart/2005/8/layout/radial6"/>
    <dgm:cxn modelId="{9EA19F5D-FF44-460E-87A4-B1F09A87526E}" srcId="{1FD6509A-1024-4AE0-97A8-D3E2762317AF}" destId="{CD79A2CA-2914-4397-B4B4-F6005FC5F664}" srcOrd="0" destOrd="0" parTransId="{9CC8BF23-4969-48E1-B5DC-0F9F14F9B0C8}" sibTransId="{B5908D3A-A208-4442-9427-4D550A55E4AD}"/>
    <dgm:cxn modelId="{F9CDD69F-1E0B-46ED-9B59-8223707D740C}" type="presOf" srcId="{27A7380C-B092-4877-8704-35BA31723512}" destId="{03FAED86-E8CB-47FA-83FB-613F8AF948C6}" srcOrd="0" destOrd="0" presId="urn:microsoft.com/office/officeart/2005/8/layout/radial6"/>
    <dgm:cxn modelId="{37C02288-11B1-418F-A4A6-144579A52A39}" type="presOf" srcId="{7DEAB21A-CBE6-4F18-9AC7-1C37FD73D17B}" destId="{960B4062-4651-4846-AF5E-6CBEE2CEA380}" srcOrd="0" destOrd="0" presId="urn:microsoft.com/office/officeart/2005/8/layout/radial6"/>
    <dgm:cxn modelId="{D3511FF4-DD4F-48BF-A95B-C69C7D70E098}" srcId="{CD79A2CA-2914-4397-B4B4-F6005FC5F664}" destId="{2C7CD4DF-3BBF-47C8-B198-79A7DB98CF4E}" srcOrd="10" destOrd="0" parTransId="{3F279B87-8544-42C5-B825-3940906544B9}" sibTransId="{8CD41D81-DD67-4615-AE7F-5B247C8AEBB3}"/>
    <dgm:cxn modelId="{924C6B43-26DA-4EE2-A613-E3A962DDBE6C}" srcId="{CD79A2CA-2914-4397-B4B4-F6005FC5F664}" destId="{A97ED062-DA6F-4ADA-A4CE-63AA264CF95C}" srcOrd="3" destOrd="0" parTransId="{81B6C9F4-9DA9-4E6A-B5E2-544333B30F4C}" sibTransId="{71E7CF63-FE43-4903-82A9-F8C5B328976B}"/>
    <dgm:cxn modelId="{1DF22038-3945-460E-870C-591C6056A3E8}" type="presOf" srcId="{6178BA5B-03D5-4F6F-BA4C-180E09182680}" destId="{AC90D74E-F741-41CB-B634-6FE032DF02A8}" srcOrd="0" destOrd="0" presId="urn:microsoft.com/office/officeart/2005/8/layout/radial6"/>
    <dgm:cxn modelId="{7CECDD86-6923-41DE-8D57-1740726CDCFD}" type="presOf" srcId="{5AECC1D5-8C44-430F-A6B0-26C646346786}" destId="{BE45905E-34BF-457D-848C-DF9092E66F02}" srcOrd="0" destOrd="0" presId="urn:microsoft.com/office/officeart/2005/8/layout/radial6"/>
    <dgm:cxn modelId="{5D49EA7A-730A-45D4-AD58-EDE0204E9843}" type="presOf" srcId="{2C7CD4DF-3BBF-47C8-B198-79A7DB98CF4E}" destId="{53C890D3-28CF-4A49-B3E3-11AA4F80A312}" srcOrd="0" destOrd="0" presId="urn:microsoft.com/office/officeart/2005/8/layout/radial6"/>
    <dgm:cxn modelId="{103C8AC3-82E2-4847-9375-4CC6523FEBCB}" type="presOf" srcId="{D27C25FE-8529-4742-B621-43858A12C12D}" destId="{1E32C09C-D8F8-4760-9F6D-F5FF07826ADF}" srcOrd="0" destOrd="0" presId="urn:microsoft.com/office/officeart/2005/8/layout/radial6"/>
    <dgm:cxn modelId="{980FF2D4-C73A-4A13-8F61-82FC1D1062A3}" type="presOf" srcId="{490AB4ED-D45F-4C2A-933B-3F70F71DE6B6}" destId="{6087789D-33C6-47A2-A9F9-BAB8B200DE6C}" srcOrd="0" destOrd="0" presId="urn:microsoft.com/office/officeart/2005/8/layout/radial6"/>
    <dgm:cxn modelId="{2C3393EB-7BC6-410B-A90B-9E7466537179}" type="presOf" srcId="{4C429A21-E662-43F0-A5B9-44BCD7B028BC}" destId="{383357F2-594D-43B7-B49D-6DA54F32FE5D}" srcOrd="0" destOrd="0" presId="urn:microsoft.com/office/officeart/2005/8/layout/radial6"/>
    <dgm:cxn modelId="{A4729FA6-8657-497C-B413-98F84C1FC819}" srcId="{CD79A2CA-2914-4397-B4B4-F6005FC5F664}" destId="{673D32E0-533F-438C-9A76-089D4B551600}" srcOrd="5" destOrd="0" parTransId="{7EAF17B9-039F-4856-B0E5-3A80BB79901E}" sibTransId="{8062F8A7-EFE1-45F5-A9D9-F85F79891D9F}"/>
    <dgm:cxn modelId="{F4C13DBA-D659-4561-8D38-C231A3778DDA}" type="presOf" srcId="{E15A5142-49D2-482D-9F0E-D8A16232D6A1}" destId="{B3916A9C-9CF2-4842-B614-DB2962ADE389}" srcOrd="0" destOrd="0" presId="urn:microsoft.com/office/officeart/2005/8/layout/radial6"/>
    <dgm:cxn modelId="{78A48F44-5AFC-4295-A58D-B5751AA2FFAF}" srcId="{CD79A2CA-2914-4397-B4B4-F6005FC5F664}" destId="{6178BA5B-03D5-4F6F-BA4C-180E09182680}" srcOrd="0" destOrd="0" parTransId="{7AE50827-9461-4EA5-9CC8-5B855495D0CB}" sibTransId="{EC4DC27F-AFB1-412C-8AFF-00D554155D30}"/>
    <dgm:cxn modelId="{60350E0A-B7AF-4EC8-AD49-0AF2D7DCB134}" type="presOf" srcId="{7609605B-F191-40AD-8BE8-28021F658FC4}" destId="{743B797C-8518-471A-A2B1-714B7A4A5BEA}" srcOrd="0" destOrd="0" presId="urn:microsoft.com/office/officeart/2005/8/layout/radial6"/>
    <dgm:cxn modelId="{A691E15D-9BE0-41BE-B571-160BED5EBB6C}" type="presOf" srcId="{8062F8A7-EFE1-45F5-A9D9-F85F79891D9F}" destId="{513946F1-4EBE-4665-87A1-8CA07F0E9D97}" srcOrd="0" destOrd="0" presId="urn:microsoft.com/office/officeart/2005/8/layout/radial6"/>
    <dgm:cxn modelId="{10119393-7F30-4489-AC63-A7888C93A0CF}" type="presOf" srcId="{9918EC3C-DD83-4DFD-8174-B08A4E0426D4}" destId="{8FF0F145-1BCB-4060-B9A4-62C24DF1B5AF}" srcOrd="0" destOrd="0" presId="urn:microsoft.com/office/officeart/2005/8/layout/radial6"/>
    <dgm:cxn modelId="{92886C9C-505B-4E31-A129-0EBADBD388F8}" srcId="{CD79A2CA-2914-4397-B4B4-F6005FC5F664}" destId="{4DD6AA72-4CE7-43ED-BA99-465D02B6F926}" srcOrd="9" destOrd="0" parTransId="{361A5D8A-C2D0-443C-8D79-12E7366E8DA6}" sibTransId="{18BA48CD-B592-4BE7-B0F2-03D403C68F1A}"/>
    <dgm:cxn modelId="{73FDD8CB-F001-4415-B2E9-FA95FECF2EEB}" type="presParOf" srcId="{16FC7454-F041-49A8-B33D-A546463221BD}" destId="{43B51D5B-854F-400A-8A13-333FF9A0AD3A}" srcOrd="0" destOrd="0" presId="urn:microsoft.com/office/officeart/2005/8/layout/radial6"/>
    <dgm:cxn modelId="{F753A8A4-2075-4005-A44A-F9B6C164E0F8}" type="presParOf" srcId="{16FC7454-F041-49A8-B33D-A546463221BD}" destId="{AC90D74E-F741-41CB-B634-6FE032DF02A8}" srcOrd="1" destOrd="0" presId="urn:microsoft.com/office/officeart/2005/8/layout/radial6"/>
    <dgm:cxn modelId="{22CCD283-881E-413F-95E5-E169D4968C85}" type="presParOf" srcId="{16FC7454-F041-49A8-B33D-A546463221BD}" destId="{ACA6D493-0B90-4B7C-9D23-63F0142DFC90}" srcOrd="2" destOrd="0" presId="urn:microsoft.com/office/officeart/2005/8/layout/radial6"/>
    <dgm:cxn modelId="{678949FE-610F-4D4B-8E0B-3BD3DA631DF3}" type="presParOf" srcId="{16FC7454-F041-49A8-B33D-A546463221BD}" destId="{9A9A6856-334D-48FB-ADA7-3E08F7F05A03}" srcOrd="3" destOrd="0" presId="urn:microsoft.com/office/officeart/2005/8/layout/radial6"/>
    <dgm:cxn modelId="{61438D5A-56BD-4377-8527-C61429007301}" type="presParOf" srcId="{16FC7454-F041-49A8-B33D-A546463221BD}" destId="{BE45905E-34BF-457D-848C-DF9092E66F02}" srcOrd="4" destOrd="0" presId="urn:microsoft.com/office/officeart/2005/8/layout/radial6"/>
    <dgm:cxn modelId="{813DD36D-2617-4BE2-B070-5FFD46AA10E4}" type="presParOf" srcId="{16FC7454-F041-49A8-B33D-A546463221BD}" destId="{7D37DA27-B3C1-4C39-B672-2415126358CE}" srcOrd="5" destOrd="0" presId="urn:microsoft.com/office/officeart/2005/8/layout/radial6"/>
    <dgm:cxn modelId="{BB5F9E86-8B2E-42BE-8526-A8D80B6A7F64}" type="presParOf" srcId="{16FC7454-F041-49A8-B33D-A546463221BD}" destId="{B08D411E-A2D8-4388-84AE-7C77742C61BF}" srcOrd="6" destOrd="0" presId="urn:microsoft.com/office/officeart/2005/8/layout/radial6"/>
    <dgm:cxn modelId="{F2463FB5-EE86-410F-AA16-AC974EDFC486}" type="presParOf" srcId="{16FC7454-F041-49A8-B33D-A546463221BD}" destId="{03FAED86-E8CB-47FA-83FB-613F8AF948C6}" srcOrd="7" destOrd="0" presId="urn:microsoft.com/office/officeart/2005/8/layout/radial6"/>
    <dgm:cxn modelId="{BB0E547C-605B-472C-9C36-35862E38347C}" type="presParOf" srcId="{16FC7454-F041-49A8-B33D-A546463221BD}" destId="{A28E47F0-EAA0-433D-A563-3779DF726BB3}" srcOrd="8" destOrd="0" presId="urn:microsoft.com/office/officeart/2005/8/layout/radial6"/>
    <dgm:cxn modelId="{A17FBDDB-2D07-47BF-BB5F-12994674D9BC}" type="presParOf" srcId="{16FC7454-F041-49A8-B33D-A546463221BD}" destId="{C53E2057-B76E-4F60-B2E9-8B1FFF1EDBDA}" srcOrd="9" destOrd="0" presId="urn:microsoft.com/office/officeart/2005/8/layout/radial6"/>
    <dgm:cxn modelId="{2BDB6885-DF03-4B8F-BBC0-66AAE180D745}" type="presParOf" srcId="{16FC7454-F041-49A8-B33D-A546463221BD}" destId="{D6E65C60-2F99-4A65-9B1C-69FF5876E579}" srcOrd="10" destOrd="0" presId="urn:microsoft.com/office/officeart/2005/8/layout/radial6"/>
    <dgm:cxn modelId="{3177AAD5-7888-4829-872D-1D2C2BCFC9C0}" type="presParOf" srcId="{16FC7454-F041-49A8-B33D-A546463221BD}" destId="{854F1D03-5CBB-4272-938E-69E66117C679}" srcOrd="11" destOrd="0" presId="urn:microsoft.com/office/officeart/2005/8/layout/radial6"/>
    <dgm:cxn modelId="{0BACBC2B-CB4C-4604-BA74-643C387C0919}" type="presParOf" srcId="{16FC7454-F041-49A8-B33D-A546463221BD}" destId="{C3585B3B-7495-40C6-A38C-6D90138A9780}" srcOrd="12" destOrd="0" presId="urn:microsoft.com/office/officeart/2005/8/layout/radial6"/>
    <dgm:cxn modelId="{CCC9CF9D-64C7-49B0-8C9D-7DC35D44B0EB}" type="presParOf" srcId="{16FC7454-F041-49A8-B33D-A546463221BD}" destId="{383357F2-594D-43B7-B49D-6DA54F32FE5D}" srcOrd="13" destOrd="0" presId="urn:microsoft.com/office/officeart/2005/8/layout/radial6"/>
    <dgm:cxn modelId="{D3AD2FE4-8453-4202-974A-68237863A71B}" type="presParOf" srcId="{16FC7454-F041-49A8-B33D-A546463221BD}" destId="{FC10B319-55EA-4AC7-95EE-CB275004D782}" srcOrd="14" destOrd="0" presId="urn:microsoft.com/office/officeart/2005/8/layout/radial6"/>
    <dgm:cxn modelId="{C7EEF0D0-E060-44F8-8E96-11BEFAE8CE3A}" type="presParOf" srcId="{16FC7454-F041-49A8-B33D-A546463221BD}" destId="{8FF0F145-1BCB-4060-B9A4-62C24DF1B5AF}" srcOrd="15" destOrd="0" presId="urn:microsoft.com/office/officeart/2005/8/layout/radial6"/>
    <dgm:cxn modelId="{4CBF5930-C947-4DD5-8F0A-EB87B8DBC85D}" type="presParOf" srcId="{16FC7454-F041-49A8-B33D-A546463221BD}" destId="{1F9E4BE2-DC3D-4473-9150-F3B45836CBDE}" srcOrd="16" destOrd="0" presId="urn:microsoft.com/office/officeart/2005/8/layout/radial6"/>
    <dgm:cxn modelId="{A341C944-07E4-41D5-ABE3-FEC9DA823D1B}" type="presParOf" srcId="{16FC7454-F041-49A8-B33D-A546463221BD}" destId="{EE7E5418-318F-4AA0-926E-89FA682BE8B6}" srcOrd="17" destOrd="0" presId="urn:microsoft.com/office/officeart/2005/8/layout/radial6"/>
    <dgm:cxn modelId="{7A686F0A-DE3E-425D-A77B-890050990E7B}" type="presParOf" srcId="{16FC7454-F041-49A8-B33D-A546463221BD}" destId="{513946F1-4EBE-4665-87A1-8CA07F0E9D97}" srcOrd="18" destOrd="0" presId="urn:microsoft.com/office/officeart/2005/8/layout/radial6"/>
    <dgm:cxn modelId="{DAC602DD-C596-432D-BA63-F7CB9E6AFB37}" type="presParOf" srcId="{16FC7454-F041-49A8-B33D-A546463221BD}" destId="{6087789D-33C6-47A2-A9F9-BAB8B200DE6C}" srcOrd="19" destOrd="0" presId="urn:microsoft.com/office/officeart/2005/8/layout/radial6"/>
    <dgm:cxn modelId="{44DEC387-ACBB-4BC7-98AD-D2E9202F5E59}" type="presParOf" srcId="{16FC7454-F041-49A8-B33D-A546463221BD}" destId="{CC917232-073D-4880-B175-F8EF1486FC2F}" srcOrd="20" destOrd="0" presId="urn:microsoft.com/office/officeart/2005/8/layout/radial6"/>
    <dgm:cxn modelId="{A320DE58-B934-468B-8A9D-B74FDA1F33D1}" type="presParOf" srcId="{16FC7454-F041-49A8-B33D-A546463221BD}" destId="{A8DB044A-CF53-4B57-91DF-8E1E5F82652C}" srcOrd="21" destOrd="0" presId="urn:microsoft.com/office/officeart/2005/8/layout/radial6"/>
    <dgm:cxn modelId="{6AC374ED-F0D8-4451-AF5F-45E4B421E5F8}" type="presParOf" srcId="{16FC7454-F041-49A8-B33D-A546463221BD}" destId="{1E32C09C-D8F8-4760-9F6D-F5FF07826ADF}" srcOrd="22" destOrd="0" presId="urn:microsoft.com/office/officeart/2005/8/layout/radial6"/>
    <dgm:cxn modelId="{5158CCE1-BF81-4CC7-B60F-BF113E2CF1A2}" type="presParOf" srcId="{16FC7454-F041-49A8-B33D-A546463221BD}" destId="{76695503-852A-4059-BC5C-92B464D78958}" srcOrd="23" destOrd="0" presId="urn:microsoft.com/office/officeart/2005/8/layout/radial6"/>
    <dgm:cxn modelId="{2B184F75-A072-439E-AAB3-5DB43D169DEC}" type="presParOf" srcId="{16FC7454-F041-49A8-B33D-A546463221BD}" destId="{743B797C-8518-471A-A2B1-714B7A4A5BEA}" srcOrd="24" destOrd="0" presId="urn:microsoft.com/office/officeart/2005/8/layout/radial6"/>
    <dgm:cxn modelId="{3E10AC98-7A27-49D5-868F-643654EDE405}" type="presParOf" srcId="{16FC7454-F041-49A8-B33D-A546463221BD}" destId="{35E137C6-266F-4C70-9319-F40A50AB6631}" srcOrd="25" destOrd="0" presId="urn:microsoft.com/office/officeart/2005/8/layout/radial6"/>
    <dgm:cxn modelId="{884DFD07-068B-4026-B844-3C6CD5262801}" type="presParOf" srcId="{16FC7454-F041-49A8-B33D-A546463221BD}" destId="{FC962474-5EA2-4524-B909-988AD4FC7909}" srcOrd="26" destOrd="0" presId="urn:microsoft.com/office/officeart/2005/8/layout/radial6"/>
    <dgm:cxn modelId="{98E5CDF0-B928-4603-8394-361AB70780F8}" type="presParOf" srcId="{16FC7454-F041-49A8-B33D-A546463221BD}" destId="{B3916A9C-9CF2-4842-B614-DB2962ADE389}" srcOrd="27" destOrd="0" presId="urn:microsoft.com/office/officeart/2005/8/layout/radial6"/>
    <dgm:cxn modelId="{0963C301-2A53-4169-9485-C8EAF1503C9F}" type="presParOf" srcId="{16FC7454-F041-49A8-B33D-A546463221BD}" destId="{2FAA521C-CA12-4C30-A997-CC6BE54B2F91}" srcOrd="28" destOrd="0" presId="urn:microsoft.com/office/officeart/2005/8/layout/radial6"/>
    <dgm:cxn modelId="{4F88429F-41E1-4058-94E9-7E3822280161}" type="presParOf" srcId="{16FC7454-F041-49A8-B33D-A546463221BD}" destId="{F5DF6899-7398-4D20-9F6C-21B8A23FE5E4}" srcOrd="29" destOrd="0" presId="urn:microsoft.com/office/officeart/2005/8/layout/radial6"/>
    <dgm:cxn modelId="{4D8A5790-C432-47D7-AB39-A45E36610237}" type="presParOf" srcId="{16FC7454-F041-49A8-B33D-A546463221BD}" destId="{CF1EE394-EF16-4031-9915-4EDF32A816E1}" srcOrd="30" destOrd="0" presId="urn:microsoft.com/office/officeart/2005/8/layout/radial6"/>
    <dgm:cxn modelId="{98AC85FB-5C1A-4022-A367-67CD7EBC7B9B}" type="presParOf" srcId="{16FC7454-F041-49A8-B33D-A546463221BD}" destId="{53C890D3-28CF-4A49-B3E3-11AA4F80A312}" srcOrd="31" destOrd="0" presId="urn:microsoft.com/office/officeart/2005/8/layout/radial6"/>
    <dgm:cxn modelId="{9ABEF1EE-43FA-4A2A-843B-D1D9E273F9FD}" type="presParOf" srcId="{16FC7454-F041-49A8-B33D-A546463221BD}" destId="{BC392426-5521-4349-A582-BCF715CA4D8A}" srcOrd="32" destOrd="0" presId="urn:microsoft.com/office/officeart/2005/8/layout/radial6"/>
    <dgm:cxn modelId="{F2FD5805-423A-47CF-9FB2-436EB2CBAC35}" type="presParOf" srcId="{16FC7454-F041-49A8-B33D-A546463221BD}" destId="{46E47E49-1CDA-4642-A7C2-8464210DCCA1}" srcOrd="33" destOrd="0" presId="urn:microsoft.com/office/officeart/2005/8/layout/radial6"/>
    <dgm:cxn modelId="{62BEF9BF-7646-421E-B5E0-4EF016D57A58}" type="presParOf" srcId="{16FC7454-F041-49A8-B33D-A546463221BD}" destId="{960B4062-4651-4846-AF5E-6CBEE2CEA380}" srcOrd="34" destOrd="0" presId="urn:microsoft.com/office/officeart/2005/8/layout/radial6"/>
    <dgm:cxn modelId="{D7C04C7D-2881-4E15-96E4-B2031A632EA2}" type="presParOf" srcId="{16FC7454-F041-49A8-B33D-A546463221BD}" destId="{307292F9-9C54-4637-B39A-10BE120D016C}" srcOrd="35" destOrd="0" presId="urn:microsoft.com/office/officeart/2005/8/layout/radial6"/>
    <dgm:cxn modelId="{C441E023-F5A1-438B-908A-70810D9DB775}" type="presParOf" srcId="{16FC7454-F041-49A8-B33D-A546463221BD}" destId="{AF45B712-3CDF-491E-8C6E-E1D5C1192E77}" srcOrd="36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FF76FC-BA8F-43A2-B6C6-8ADFFB3D8BAE}" type="doc">
      <dgm:prSet loTypeId="urn:microsoft.com/office/officeart/2005/8/layout/vList6" loCatId="process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48D986-BD6F-476F-A990-B86F7E9E589C}">
      <dgm:prSet phldrT="[Текст]" custT="1"/>
      <dgm:spPr>
        <a:xfrm>
          <a:off x="1329" y="0"/>
          <a:ext cx="1995835" cy="2054436"/>
        </a:xfrm>
        <a:prstGeom prst="roundRect">
          <a:avLst/>
        </a:prstGeom>
        <a:solidFill>
          <a:srgbClr val="0E64B2"/>
        </a:solidFill>
        <a:ln>
          <a:noFill/>
        </a:ln>
        <a:effectLst/>
        <a:sp3d extrusionH="381000" contourW="38100" prstMaterial="matte">
          <a:contourClr>
            <a:srgbClr val="FFFFFF"/>
          </a:contourClr>
        </a:sp3d>
      </dgm:spPr>
      <dgm:t>
        <a:bodyPr/>
        <a:lstStyle/>
        <a:p>
          <a:r>
            <a:rPr lang="ru-RU" sz="2000" b="1" dirty="0" err="1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Зарегистри-ровано</a:t>
          </a:r>
          <a:r>
            <a:rPr lang="ru-RU" sz="20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 </a:t>
          </a:r>
          <a:br>
            <a:rPr lang="ru-RU" sz="20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</a:br>
          <a:r>
            <a:rPr lang="ru-RU" sz="2000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12 резидентов ТОР «Северск»</a:t>
          </a:r>
          <a:endParaRPr lang="ru-RU" sz="2000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953A0498-C213-4E14-A2EA-E1F3EC7A3E09}" type="parTrans" cxnId="{3B16695C-D627-491F-94B7-65DD78D5A4B5}">
      <dgm:prSet/>
      <dgm:spPr/>
      <dgm:t>
        <a:bodyPr/>
        <a:lstStyle/>
        <a:p>
          <a:endParaRPr lang="ru-RU"/>
        </a:p>
      </dgm:t>
    </dgm:pt>
    <dgm:pt modelId="{4BB87242-EB88-43A0-B151-933E32046832}" type="sibTrans" cxnId="{3B16695C-D627-491F-94B7-65DD78D5A4B5}">
      <dgm:prSet/>
      <dgm:spPr/>
      <dgm:t>
        <a:bodyPr/>
        <a:lstStyle/>
        <a:p>
          <a:endParaRPr lang="ru-RU"/>
        </a:p>
      </dgm:t>
    </dgm:pt>
    <dgm:pt modelId="{93B94EF3-5F22-497D-826B-FD6DA38DA82F}">
      <dgm:prSet phldrT="[Текст]" custT="1"/>
      <dgm:spPr>
        <a:xfrm>
          <a:off x="1997164" y="0"/>
          <a:ext cx="2085877" cy="2054436"/>
        </a:xfrm>
        <a:prstGeom prst="rightArrow">
          <a:avLst>
            <a:gd name="adj1" fmla="val 75000"/>
            <a:gd name="adj2" fmla="val 50000"/>
          </a:avLst>
        </a:prstGeom>
        <a:solidFill>
          <a:srgbClr val="ADBCDD">
            <a:alpha val="89804"/>
          </a:srgbClr>
        </a:solidFill>
        <a:ln>
          <a:noFill/>
        </a:ln>
        <a:effectLst/>
        <a:sp3d z="-400500" extrusionH="63500" contourW="12700" prstMaterial="matte">
          <a:contourClr>
            <a:srgbClr val="FFFFFF"/>
          </a:contourClr>
        </a:sp3d>
      </dgm:spPr>
      <dgm:t>
        <a:bodyPr anchor="ctr"/>
        <a:lstStyle/>
        <a:p>
          <a:pPr>
            <a:lnSpc>
              <a:spcPct val="80000"/>
            </a:lnSpc>
            <a:spcBef>
              <a:spcPct val="0"/>
            </a:spcBef>
          </a:pPr>
          <a:endParaRPr lang="ru-RU" sz="16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7AB5DB98-4D61-492B-AFE5-9613ED59AC19}" type="parTrans" cxnId="{86CB150D-814A-48E6-81F6-5A709D196CC8}">
      <dgm:prSet/>
      <dgm:spPr/>
      <dgm:t>
        <a:bodyPr/>
        <a:lstStyle/>
        <a:p>
          <a:endParaRPr lang="ru-RU"/>
        </a:p>
      </dgm:t>
    </dgm:pt>
    <dgm:pt modelId="{7D37DFD4-EA34-4742-8085-B154EC4E69D4}" type="sibTrans" cxnId="{86CB150D-814A-48E6-81F6-5A709D196CC8}">
      <dgm:prSet/>
      <dgm:spPr/>
      <dgm:t>
        <a:bodyPr/>
        <a:lstStyle/>
        <a:p>
          <a:endParaRPr lang="ru-RU"/>
        </a:p>
      </dgm:t>
    </dgm:pt>
    <dgm:pt modelId="{8666B5AE-A281-47EB-BECC-59E71CD23BFC}" type="pres">
      <dgm:prSet presAssocID="{E0FF76FC-BA8F-43A2-B6C6-8ADFFB3D8BA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489DED1-5099-4ABE-A005-E01395BAF57F}" type="pres">
      <dgm:prSet presAssocID="{FB48D986-BD6F-476F-A990-B86F7E9E589C}" presName="linNode" presStyleCnt="0"/>
      <dgm:spPr/>
    </dgm:pt>
    <dgm:pt modelId="{3749F6F7-E943-4B27-BFE3-E4913968EFC5}" type="pres">
      <dgm:prSet presAssocID="{FB48D986-BD6F-476F-A990-B86F7E9E589C}" presName="parentShp" presStyleLbl="node1" presStyleIdx="0" presStyleCnt="1" custScaleX="137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9D9FA-8927-4822-8D70-BD819AD1FF92}" type="pres">
      <dgm:prSet presAssocID="{FB48D986-BD6F-476F-A990-B86F7E9E589C}" presName="childShp" presStyleLbl="bgAccFollowNode1" presStyleIdx="0" presStyleCnt="1" custAng="0" custScaleX="95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CB150D-814A-48E6-81F6-5A709D196CC8}" srcId="{FB48D986-BD6F-476F-A990-B86F7E9E589C}" destId="{93B94EF3-5F22-497D-826B-FD6DA38DA82F}" srcOrd="0" destOrd="0" parTransId="{7AB5DB98-4D61-492B-AFE5-9613ED59AC19}" sibTransId="{7D37DFD4-EA34-4742-8085-B154EC4E69D4}"/>
    <dgm:cxn modelId="{374C6AFC-6A3D-47BC-990F-6C98B0FDAB95}" type="presOf" srcId="{93B94EF3-5F22-497D-826B-FD6DA38DA82F}" destId="{0829D9FA-8927-4822-8D70-BD819AD1FF92}" srcOrd="0" destOrd="0" presId="urn:microsoft.com/office/officeart/2005/8/layout/vList6"/>
    <dgm:cxn modelId="{2B43CCFE-72F3-4803-805B-0BD01A84142C}" type="presOf" srcId="{FB48D986-BD6F-476F-A990-B86F7E9E589C}" destId="{3749F6F7-E943-4B27-BFE3-E4913968EFC5}" srcOrd="0" destOrd="0" presId="urn:microsoft.com/office/officeart/2005/8/layout/vList6"/>
    <dgm:cxn modelId="{3B16695C-D627-491F-94B7-65DD78D5A4B5}" srcId="{E0FF76FC-BA8F-43A2-B6C6-8ADFFB3D8BAE}" destId="{FB48D986-BD6F-476F-A990-B86F7E9E589C}" srcOrd="0" destOrd="0" parTransId="{953A0498-C213-4E14-A2EA-E1F3EC7A3E09}" sibTransId="{4BB87242-EB88-43A0-B151-933E32046832}"/>
    <dgm:cxn modelId="{07B8272A-C95E-44E5-99A2-804580A73CEC}" type="presOf" srcId="{E0FF76FC-BA8F-43A2-B6C6-8ADFFB3D8BAE}" destId="{8666B5AE-A281-47EB-BECC-59E71CD23BFC}" srcOrd="0" destOrd="0" presId="urn:microsoft.com/office/officeart/2005/8/layout/vList6"/>
    <dgm:cxn modelId="{6D27F5D5-F83F-4412-B5ED-B1452164563A}" type="presParOf" srcId="{8666B5AE-A281-47EB-BECC-59E71CD23BFC}" destId="{6489DED1-5099-4ABE-A005-E01395BAF57F}" srcOrd="0" destOrd="0" presId="urn:microsoft.com/office/officeart/2005/8/layout/vList6"/>
    <dgm:cxn modelId="{46465207-2BE7-4B17-93DF-04A4D5CB594C}" type="presParOf" srcId="{6489DED1-5099-4ABE-A005-E01395BAF57F}" destId="{3749F6F7-E943-4B27-BFE3-E4913968EFC5}" srcOrd="0" destOrd="0" presId="urn:microsoft.com/office/officeart/2005/8/layout/vList6"/>
    <dgm:cxn modelId="{C3982BC0-13AF-4A7E-9585-67CE064F53E1}" type="presParOf" srcId="{6489DED1-5099-4ABE-A005-E01395BAF57F}" destId="{0829D9FA-8927-4822-8D70-BD819AD1FF9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B1CE3C-9EAE-4451-9CD9-23808EC57B32}" type="doc">
      <dgm:prSet loTypeId="urn:microsoft.com/office/officeart/2005/8/layout/process1" loCatId="process" qsTypeId="urn:microsoft.com/office/officeart/2005/8/quickstyle/3d5" qsCatId="3D" csTypeId="urn:microsoft.com/office/officeart/2005/8/colors/colorful4" csCatId="colorful" phldr="1"/>
      <dgm:spPr/>
    </dgm:pt>
    <dgm:pt modelId="{4C701E21-6802-43CF-B601-217BC79FAFBF}">
      <dgm:prSet phldrT="[Текст]"/>
      <dgm:spPr>
        <a:xfrm>
          <a:off x="1368" y="0"/>
          <a:ext cx="2917990" cy="888353"/>
        </a:xfrm>
        <a:prstGeom prst="roundRect">
          <a:avLst>
            <a:gd name="adj" fmla="val 10000"/>
          </a:avLst>
        </a:prstGeom>
        <a:solidFill>
          <a:srgbClr val="672C94"/>
        </a:solidFill>
        <a:ln>
          <a:noFill/>
        </a:ln>
        <a:effectLst/>
        <a:sp3d extrusionH="381000" contourW="38100" prstMaterial="matte">
          <a:contourClr>
            <a:srgbClr val="FFFFFF"/>
          </a:contourClr>
        </a:sp3d>
      </dgm:spPr>
      <dgm:t>
        <a:bodyPr/>
        <a:lstStyle/>
        <a:p>
          <a:r>
            <a:rPr lang="ru-RU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Резидентами вложено более 578 млн. рублей инвестиций</a:t>
          </a:r>
          <a:endParaRPr lang="ru-RU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ED88141-8B4E-4AC2-AC64-59B28AC26D40}" type="parTrans" cxnId="{0371F578-16A0-479D-9321-AE747C70115E}">
      <dgm:prSet/>
      <dgm:spPr/>
      <dgm:t>
        <a:bodyPr/>
        <a:lstStyle/>
        <a:p>
          <a:endParaRPr lang="ru-RU"/>
        </a:p>
      </dgm:t>
    </dgm:pt>
    <dgm:pt modelId="{ACD30D44-723A-4F15-BBFC-A793553B2F7F}" type="sibTrans" cxnId="{0371F578-16A0-479D-9321-AE747C70115E}">
      <dgm:prSet/>
      <dgm:spPr>
        <a:xfrm>
          <a:off x="3211499" y="82345"/>
          <a:ext cx="619337" cy="723661"/>
        </a:xfrm>
        <a:prstGeom prst="rightArrow">
          <a:avLst>
            <a:gd name="adj1" fmla="val 60000"/>
            <a:gd name="adj2" fmla="val 50000"/>
          </a:avLst>
        </a:prstGeom>
        <a:solidFill>
          <a:srgbClr val="672C94"/>
        </a:solidFill>
        <a:ln>
          <a:noFill/>
        </a:ln>
        <a:effectLst/>
        <a:sp3d z="-52400" extrusionH="181000" contourW="38100" prstMaterial="matte">
          <a:contourClr>
            <a:srgbClr val="FFFFFF"/>
          </a:contourClr>
        </a:sp3d>
      </dgm:spPr>
      <dgm:t>
        <a:bodyPr/>
        <a:lstStyle/>
        <a:p>
          <a:endParaRPr lang="ru-RU">
            <a:solidFill>
              <a:srgbClr val="FFFFFF"/>
            </a:solidFill>
            <a:latin typeface="Helvetica Neue"/>
            <a:ea typeface="+mn-ea"/>
            <a:cs typeface="+mn-cs"/>
          </a:endParaRPr>
        </a:p>
      </dgm:t>
    </dgm:pt>
    <dgm:pt modelId="{EE383A2F-34B1-40D6-81F4-7060CF33A15C}">
      <dgm:prSet phldrT="[Текст]"/>
      <dgm:spPr>
        <a:xfrm>
          <a:off x="4087920" y="0"/>
          <a:ext cx="2917990" cy="888353"/>
        </a:xfrm>
        <a:prstGeom prst="roundRect">
          <a:avLst>
            <a:gd name="adj" fmla="val 10000"/>
          </a:avLst>
        </a:prstGeom>
        <a:solidFill>
          <a:srgbClr val="297083"/>
        </a:solidFill>
        <a:ln>
          <a:noFill/>
        </a:ln>
        <a:effectLst/>
        <a:sp3d extrusionH="381000" contourW="38100" prstMaterial="matte">
          <a:contourClr>
            <a:srgbClr val="FFFFFF"/>
          </a:contourClr>
        </a:sp3d>
      </dgm:spPr>
      <dgm:t>
        <a:bodyPr/>
        <a:lstStyle/>
        <a:p>
          <a:r>
            <a:rPr lang="ru-RU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По состоянию на 1 апреля 2021 года </a:t>
          </a:r>
          <a:br>
            <a:rPr lang="ru-RU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</a:br>
          <a:r>
            <a:rPr lang="ru-RU" b="1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</a:rPr>
            <a:t>создано 238 рабочих мест</a:t>
          </a:r>
          <a:endParaRPr lang="ru-RU" b="1" dirty="0">
            <a:solidFill>
              <a:srgbClr val="FFFFFF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A0DBE9D0-E3CC-4365-A5BD-5CDCD2173282}" type="parTrans" cxnId="{6F7EC48C-7B04-4447-9BA8-F15EB7AEFD15}">
      <dgm:prSet/>
      <dgm:spPr/>
      <dgm:t>
        <a:bodyPr/>
        <a:lstStyle/>
        <a:p>
          <a:endParaRPr lang="ru-RU"/>
        </a:p>
      </dgm:t>
    </dgm:pt>
    <dgm:pt modelId="{06158C0C-0E26-4495-9C28-7248F3B66AB8}" type="sibTrans" cxnId="{6F7EC48C-7B04-4447-9BA8-F15EB7AEFD15}">
      <dgm:prSet/>
      <dgm:spPr/>
      <dgm:t>
        <a:bodyPr/>
        <a:lstStyle/>
        <a:p>
          <a:endParaRPr lang="ru-RU"/>
        </a:p>
      </dgm:t>
    </dgm:pt>
    <dgm:pt modelId="{B0CC304E-6B05-436F-96C3-418040CBCEF3}" type="pres">
      <dgm:prSet presAssocID="{ADB1CE3C-9EAE-4451-9CD9-23808EC57B32}" presName="Name0" presStyleCnt="0">
        <dgm:presLayoutVars>
          <dgm:dir/>
          <dgm:resizeHandles val="exact"/>
        </dgm:presLayoutVars>
      </dgm:prSet>
      <dgm:spPr/>
    </dgm:pt>
    <dgm:pt modelId="{839047E7-30D0-45DB-98B3-3259CDE410B3}" type="pres">
      <dgm:prSet presAssocID="{4C701E21-6802-43CF-B601-217BC79FAFB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B134D-3C15-40A2-B80C-C07979929742}" type="pres">
      <dgm:prSet presAssocID="{ACD30D44-723A-4F15-BBFC-A793553B2F7F}" presName="sibTrans" presStyleLbl="sibTrans2D1" presStyleIdx="0" presStyleCnt="1"/>
      <dgm:spPr/>
      <dgm:t>
        <a:bodyPr/>
        <a:lstStyle/>
        <a:p>
          <a:endParaRPr lang="ru-RU"/>
        </a:p>
      </dgm:t>
    </dgm:pt>
    <dgm:pt modelId="{952D4879-E1D5-4C04-8F40-352B479419B3}" type="pres">
      <dgm:prSet presAssocID="{ACD30D44-723A-4F15-BBFC-A793553B2F7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9046D576-5518-4E9A-A642-56E0D0789800}" type="pres">
      <dgm:prSet presAssocID="{EE383A2F-34B1-40D6-81F4-7060CF33A15C}" presName="node" presStyleLbl="node1" presStyleIdx="1" presStyleCnt="2" custLinFactNeighborX="11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C5492B-A8FA-4577-A06E-EFBADED82F0C}" type="presOf" srcId="{EE383A2F-34B1-40D6-81F4-7060CF33A15C}" destId="{9046D576-5518-4E9A-A642-56E0D0789800}" srcOrd="0" destOrd="0" presId="urn:microsoft.com/office/officeart/2005/8/layout/process1"/>
    <dgm:cxn modelId="{F0622582-7D30-4542-83AE-2AA1978F1C15}" type="presOf" srcId="{ADB1CE3C-9EAE-4451-9CD9-23808EC57B32}" destId="{B0CC304E-6B05-436F-96C3-418040CBCEF3}" srcOrd="0" destOrd="0" presId="urn:microsoft.com/office/officeart/2005/8/layout/process1"/>
    <dgm:cxn modelId="{5A8935DF-8D7B-4BF1-8BA5-B464F0B865BC}" type="presOf" srcId="{ACD30D44-723A-4F15-BBFC-A793553B2F7F}" destId="{952D4879-E1D5-4C04-8F40-352B479419B3}" srcOrd="1" destOrd="0" presId="urn:microsoft.com/office/officeart/2005/8/layout/process1"/>
    <dgm:cxn modelId="{5A11696D-465F-425F-A017-3878ED6BF88C}" type="presOf" srcId="{4C701E21-6802-43CF-B601-217BC79FAFBF}" destId="{839047E7-30D0-45DB-98B3-3259CDE410B3}" srcOrd="0" destOrd="0" presId="urn:microsoft.com/office/officeart/2005/8/layout/process1"/>
    <dgm:cxn modelId="{C4067C47-4272-447B-A21D-047B65D6164F}" type="presOf" srcId="{ACD30D44-723A-4F15-BBFC-A793553B2F7F}" destId="{0D4B134D-3C15-40A2-B80C-C07979929742}" srcOrd="0" destOrd="0" presId="urn:microsoft.com/office/officeart/2005/8/layout/process1"/>
    <dgm:cxn modelId="{6F7EC48C-7B04-4447-9BA8-F15EB7AEFD15}" srcId="{ADB1CE3C-9EAE-4451-9CD9-23808EC57B32}" destId="{EE383A2F-34B1-40D6-81F4-7060CF33A15C}" srcOrd="1" destOrd="0" parTransId="{A0DBE9D0-E3CC-4365-A5BD-5CDCD2173282}" sibTransId="{06158C0C-0E26-4495-9C28-7248F3B66AB8}"/>
    <dgm:cxn modelId="{0371F578-16A0-479D-9321-AE747C70115E}" srcId="{ADB1CE3C-9EAE-4451-9CD9-23808EC57B32}" destId="{4C701E21-6802-43CF-B601-217BC79FAFBF}" srcOrd="0" destOrd="0" parTransId="{5ED88141-8B4E-4AC2-AC64-59B28AC26D40}" sibTransId="{ACD30D44-723A-4F15-BBFC-A793553B2F7F}"/>
    <dgm:cxn modelId="{7DD34AE8-9CD5-4047-8D63-EA96E62069DB}" type="presParOf" srcId="{B0CC304E-6B05-436F-96C3-418040CBCEF3}" destId="{839047E7-30D0-45DB-98B3-3259CDE410B3}" srcOrd="0" destOrd="0" presId="urn:microsoft.com/office/officeart/2005/8/layout/process1"/>
    <dgm:cxn modelId="{932813C4-F302-42F0-9434-CB0F73118FD7}" type="presParOf" srcId="{B0CC304E-6B05-436F-96C3-418040CBCEF3}" destId="{0D4B134D-3C15-40A2-B80C-C07979929742}" srcOrd="1" destOrd="0" presId="urn:microsoft.com/office/officeart/2005/8/layout/process1"/>
    <dgm:cxn modelId="{72EF0200-8FFF-4A11-B68A-8264605A8F79}" type="presParOf" srcId="{0D4B134D-3C15-40A2-B80C-C07979929742}" destId="{952D4879-E1D5-4C04-8F40-352B479419B3}" srcOrd="0" destOrd="0" presId="urn:microsoft.com/office/officeart/2005/8/layout/process1"/>
    <dgm:cxn modelId="{2EE540C1-2201-42BA-9307-6F5DBC439B1F}" type="presParOf" srcId="{B0CC304E-6B05-436F-96C3-418040CBCEF3}" destId="{9046D576-5518-4E9A-A642-56E0D078980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2103" tIns="46052" rIns="92103" bIns="4605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2103" tIns="46052" rIns="92103" bIns="46052" rtlCol="0"/>
          <a:lstStyle>
            <a:lvl1pPr algn="r">
              <a:defRPr sz="1200"/>
            </a:lvl1pPr>
          </a:lstStyle>
          <a:p>
            <a:fld id="{71495C79-A1CE-499D-B41F-BFB41038EA18}" type="datetimeFigureOut">
              <a:rPr lang="ru-RU" smtClean="0"/>
              <a:pPr/>
              <a:t>06.07.2021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3" tIns="46052" rIns="92103" bIns="4605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103" tIns="46052" rIns="92103" bIns="4605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8135"/>
          </a:xfrm>
          <a:prstGeom prst="rect">
            <a:avLst/>
          </a:prstGeom>
        </p:spPr>
        <p:txBody>
          <a:bodyPr vert="horz" lIns="92103" tIns="46052" rIns="92103" bIns="4605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5"/>
          </a:xfrm>
          <a:prstGeom prst="rect">
            <a:avLst/>
          </a:prstGeom>
        </p:spPr>
        <p:txBody>
          <a:bodyPr vert="horz" lIns="92103" tIns="46052" rIns="92103" bIns="46052" rtlCol="0" anchor="b"/>
          <a:lstStyle>
            <a:lvl1pPr algn="r">
              <a:defRPr sz="1200"/>
            </a:lvl1pPr>
          </a:lstStyle>
          <a:p>
            <a:fld id="{399FAB4D-3BB8-465E-BBF9-392BF6C478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24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1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0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43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1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6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1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5639363" y="6481572"/>
            <a:ext cx="4316035" cy="34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03" tIns="45902" rIns="91803" bIns="45902" anchor="b"/>
          <a:lstStyle/>
          <a:p>
            <a:pPr algn="r" defTabSz="886377"/>
            <a:fld id="{EFD189B6-DA55-465E-A461-7F22FB8F9472}" type="slidenum">
              <a:rPr lang="ru-RU" sz="1100">
                <a:solidFill>
                  <a:prstClr val="black"/>
                </a:solidFill>
                <a:latin typeface="Calibri" pitchFamily="34" charset="0"/>
              </a:rPr>
              <a:pPr algn="r" defTabSz="886377"/>
              <a:t>7</a:t>
            </a:fld>
            <a:endParaRPr lang="ru-RU" sz="11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9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AB4D-3BB8-465E-BBF9-392BF6C478E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52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10707-A29F-4E3F-8301-12C12FBF2E92}" type="slidenum">
              <a:rPr lang="es-ES" altLang="ru-RU" smtClean="0"/>
              <a:pPr/>
              <a:t>‹#›</a:t>
            </a:fld>
            <a:endParaRPr lang="es-ES" alt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363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233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15459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776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96637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651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370239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8B2A8-E520-4ED7-BA4D-00E04C69572C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56349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A2A99-9020-4C03-807A-70AED16888D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6993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9A959-963C-4E6F-9DD9-6257F189AB5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02013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2928-34B4-4123-ABEE-1C59F66EEB43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4609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7F190-031D-4552-A97B-A7EB105F23F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61984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4D57E-7AF5-4987-9449-FB51AFC7C20E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14127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78867-175F-4055-A9CD-9F7A90750FD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55957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2EDE0-03BE-425F-B038-4A213E90898E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288874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E6F8-315D-42B2-B355-093817B6BAB9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2223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5C6A-02D4-4A38-A005-D7621840C607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84727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D61C8E0-8D98-4AD3-87A9-FEEEE46D9925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536737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5.png"/><Relationship Id="rId7" Type="http://schemas.openxmlformats.org/officeDocument/2006/relationships/diagramData" Target="../diagrams/data2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diagramDrawing" Target="../diagrams/drawing2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85" y="3547674"/>
            <a:ext cx="2583432" cy="1929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245" y="338365"/>
            <a:ext cx="1512165" cy="147658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221" name="Rectangle 173"/>
          <p:cNvSpPr>
            <a:spLocks noChangeArrowheads="1"/>
          </p:cNvSpPr>
          <p:nvPr/>
        </p:nvSpPr>
        <p:spPr bwMode="auto">
          <a:xfrm>
            <a:off x="780736" y="2382391"/>
            <a:ext cx="1065718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endParaRPr lang="ru-RU" sz="2800" b="1" dirty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279" y="1972627"/>
            <a:ext cx="908283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4000" dirty="0" smtClean="0"/>
              <a:t>Создание </a:t>
            </a:r>
            <a:r>
              <a:rPr lang="ru-RU" sz="4000" dirty="0"/>
              <a:t>общественной среды, благоприятной для развития </a:t>
            </a:r>
            <a:endParaRPr lang="en-US" sz="4000" dirty="0" smtClean="0"/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ru-RU" sz="4000" dirty="0" smtClean="0"/>
              <a:t>бизнеса</a:t>
            </a:r>
            <a:endParaRPr lang="ru-RU" sz="4000" b="1" dirty="0">
              <a:solidFill>
                <a:srgbClr val="503E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lumb" pitchFamily="2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37009" r="35825" b="27561"/>
          <a:stretch/>
        </p:blipFill>
        <p:spPr>
          <a:xfrm>
            <a:off x="402288" y="3871710"/>
            <a:ext cx="33123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37009" r="2751" b="26380"/>
          <a:stretch/>
        </p:blipFill>
        <p:spPr>
          <a:xfrm>
            <a:off x="2708511" y="4766201"/>
            <a:ext cx="3069807" cy="1830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823" y="5010257"/>
            <a:ext cx="2974180" cy="155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Госуслуги Северск личный кабинет - вход на сайт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6" t="2451" r="29962" b="8370"/>
          <a:stretch/>
        </p:blipFill>
        <p:spPr bwMode="auto">
          <a:xfrm>
            <a:off x="6156766" y="3608594"/>
            <a:ext cx="2166206" cy="280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3708" y="6119532"/>
            <a:ext cx="581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Территория </a:t>
            </a:r>
            <a:r>
              <a:rPr lang="ru-RU" sz="1600" dirty="0" smtClean="0"/>
              <a:t>реализации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1600" dirty="0" smtClean="0"/>
              <a:t>практики:</a:t>
            </a:r>
            <a:r>
              <a:rPr lang="en-US" sz="1600" dirty="0"/>
              <a:t> </a:t>
            </a:r>
            <a:r>
              <a:rPr lang="ru-RU" sz="1600" u="sng" dirty="0" smtClean="0"/>
              <a:t>ЗАТО </a:t>
            </a:r>
            <a:r>
              <a:rPr lang="ru-RU" sz="1600" u="sng" dirty="0"/>
              <a:t>Северск Томской области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9155" y="2276872"/>
            <a:ext cx="6125669" cy="1178195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+mn-lt"/>
                <a:ea typeface="+mn-ea"/>
                <a:cs typeface="Times New Roman" pitchFamily="18" charset="0"/>
              </a:rPr>
              <a:t>Совет по развитию и поддержке предпринимательства образован при </a:t>
            </a:r>
            <a:r>
              <a:rPr lang="ru-RU" sz="1600" b="1" dirty="0" smtClean="0">
                <a:latin typeface="+mn-lt"/>
                <a:ea typeface="+mn-ea"/>
                <a:cs typeface="Times New Roman" pitchFamily="18" charset="0"/>
              </a:rPr>
              <a:t>Мэре ЗАТО </a:t>
            </a:r>
            <a:r>
              <a:rPr lang="ru-RU" sz="1600" b="1" dirty="0">
                <a:latin typeface="+mn-lt"/>
                <a:ea typeface="+mn-ea"/>
                <a:cs typeface="Times New Roman" pitchFamily="18" charset="0"/>
              </a:rPr>
              <a:t>Северск </a:t>
            </a:r>
            <a:r>
              <a:rPr lang="ru-RU" sz="1600" b="1" dirty="0" smtClean="0">
                <a:latin typeface="+mn-lt"/>
                <a:ea typeface="+mn-ea"/>
                <a:cs typeface="Times New Roman" pitchFamily="18" charset="0"/>
              </a:rPr>
              <a:t>в целях </a:t>
            </a:r>
            <a:r>
              <a:rPr lang="ru-RU" sz="1600" b="1" dirty="0">
                <a:latin typeface="+mn-lt"/>
                <a:ea typeface="+mn-ea"/>
                <a:cs typeface="Times New Roman" pitchFamily="18" charset="0"/>
              </a:rPr>
              <a:t>организации конструктивного диалога органов местного самоуправления, </a:t>
            </a:r>
            <a:r>
              <a:rPr lang="ru-RU" sz="1600" b="1" dirty="0" smtClean="0">
                <a:latin typeface="+mn-lt"/>
                <a:ea typeface="+mn-ea"/>
                <a:cs typeface="Times New Roman" pitchFamily="18" charset="0"/>
              </a:rPr>
              <a:t>субъектов предпринимательской </a:t>
            </a:r>
            <a:r>
              <a:rPr lang="ru-RU" sz="1600" b="1" dirty="0">
                <a:latin typeface="+mn-lt"/>
                <a:ea typeface="+mn-ea"/>
                <a:cs typeface="Times New Roman" pitchFamily="18" charset="0"/>
              </a:rPr>
              <a:t>деятельности, организаций инфраструктуры поддержки малого и </a:t>
            </a:r>
            <a:r>
              <a:rPr lang="ru-RU" sz="1600" b="1" dirty="0" smtClean="0">
                <a:latin typeface="+mn-lt"/>
                <a:ea typeface="+mn-ea"/>
                <a:cs typeface="Times New Roman" pitchFamily="18" charset="0"/>
              </a:rPr>
              <a:t>среднего предпринимательства </a:t>
            </a:r>
            <a:r>
              <a:rPr lang="ru-RU" sz="1600" b="1" dirty="0">
                <a:latin typeface="+mn-lt"/>
                <a:ea typeface="+mn-ea"/>
                <a:cs typeface="Times New Roman" pitchFamily="18" charset="0"/>
              </a:rPr>
              <a:t>по вопросам развития и поддержки предпринимательства</a:t>
            </a:r>
            <a:r>
              <a:rPr lang="ru-RU" sz="1600" b="1" dirty="0" smtClean="0">
                <a:latin typeface="+mn-lt"/>
                <a:ea typeface="+mn-ea"/>
                <a:cs typeface="Times New Roman" pitchFamily="18" charset="0"/>
              </a:rPr>
              <a:t>.</a:t>
            </a:r>
            <a:br>
              <a:rPr lang="ru-RU" sz="1600" b="1" dirty="0" smtClean="0">
                <a:latin typeface="+mn-lt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19567" y="342710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cs typeface="Times New Roman" pitchFamily="18" charset="0"/>
              </a:rPr>
              <a:t>Совет </a:t>
            </a:r>
            <a:r>
              <a:rPr lang="ru-RU" sz="2400" b="1" dirty="0">
                <a:latin typeface="+mj-lt"/>
                <a:cs typeface="Times New Roman" pitchFamily="18" charset="0"/>
              </a:rPr>
              <a:t>по развитию и поддержке предпринимательства </a:t>
            </a:r>
            <a:r>
              <a:rPr lang="ru-RU" sz="2400" b="1" dirty="0" smtClean="0">
                <a:latin typeface="+mj-lt"/>
                <a:cs typeface="Times New Roman" pitchFamily="18" charset="0"/>
              </a:rPr>
              <a:t>ЗАТО Северск и Единый день приема предпринимателей</a:t>
            </a:r>
            <a:endParaRPr lang="ru-RU" sz="24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840" y="4229919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+mn-lt"/>
                <a:cs typeface="Times New Roman" pitchFamily="18" charset="0"/>
              </a:rPr>
              <a:t>Ежемесячно в </a:t>
            </a:r>
            <a:r>
              <a:rPr lang="ru-RU" sz="1600" b="1" dirty="0">
                <a:latin typeface="+mn-lt"/>
                <a:cs typeface="Times New Roman" pitchFamily="18" charset="0"/>
              </a:rPr>
              <a:t>Администрации ЗАТО Северск 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проходит </a:t>
            </a:r>
            <a:r>
              <a:rPr lang="ru-RU" sz="1600" b="1" dirty="0">
                <a:latin typeface="+mn-lt"/>
                <a:cs typeface="Times New Roman" pitchFamily="18" charset="0"/>
              </a:rPr>
              <a:t>Единый день приема предпринимателей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. Мероприятие </a:t>
            </a:r>
            <a:r>
              <a:rPr lang="ru-RU" sz="1600" b="1" dirty="0">
                <a:latin typeface="+mn-lt"/>
                <a:cs typeface="Times New Roman" pitchFamily="18" charset="0"/>
              </a:rPr>
              <a:t>направлено на оперативное рассмотрение и разрешение спорных вопросов (проблем) субъектов предпринимательской деятельности ЗАТО Северск</a:t>
            </a:r>
            <a:r>
              <a:rPr lang="ru-RU" sz="1600" b="1" dirty="0" smtClean="0">
                <a:latin typeface="+mn-lt"/>
                <a:cs typeface="Times New Roman" pitchFamily="18" charset="0"/>
              </a:rPr>
              <a:t>.</a:t>
            </a:r>
            <a:endParaRPr lang="ru-RU" sz="1600" b="1" dirty="0">
              <a:latin typeface="+mn-lt"/>
              <a:cs typeface="Times New Roman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202733"/>
            <a:ext cx="3810353" cy="254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7" t="11614" r="2646" b="11174"/>
          <a:stretch/>
        </p:blipFill>
        <p:spPr>
          <a:xfrm>
            <a:off x="623392" y="3212976"/>
            <a:ext cx="3756473" cy="302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20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2924944"/>
            <a:ext cx="6125669" cy="11781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19567" y="342710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Plumb" pitchFamily="2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7488" y="5107036"/>
            <a:ext cx="871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latin typeface="Plumb" pitchFamily="2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099748"/>
              </p:ext>
            </p:extLst>
          </p:nvPr>
        </p:nvGraphicFramePr>
        <p:xfrm>
          <a:off x="1437121" y="791218"/>
          <a:ext cx="6696744" cy="5469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4232" y="924435"/>
            <a:ext cx="3433092" cy="517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6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2924944"/>
            <a:ext cx="6125669" cy="11781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19567" y="342710"/>
            <a:ext cx="1022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+mn-lt"/>
              </a:rPr>
              <a:t>В рамках празднования Дня российского предпринимательства в ЗАТО Северск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в 2021 году впервые организовано и проведено мероприятие, получившее высокую оценку </a:t>
            </a:r>
            <a:r>
              <a:rPr lang="ru-RU" b="1" dirty="0" smtClean="0">
                <a:latin typeface="+mn-lt"/>
              </a:rPr>
              <a:t>ее </a:t>
            </a:r>
            <a:r>
              <a:rPr lang="ru-RU" b="1" dirty="0">
                <a:latin typeface="+mn-lt"/>
              </a:rPr>
              <a:t>участников и гостей, - это Семейная спартакиада для </a:t>
            </a:r>
            <a:r>
              <a:rPr lang="ru-RU" b="1" dirty="0" smtClean="0">
                <a:latin typeface="+mn-lt"/>
              </a:rPr>
              <a:t>бизнеса</a:t>
            </a:r>
            <a:endParaRPr lang="ru-RU" b="1" dirty="0">
              <a:latin typeface="+mn-lt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9207" y="1516000"/>
            <a:ext cx="3673844" cy="24482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14" y="4155650"/>
            <a:ext cx="3740763" cy="25379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84" y="4123744"/>
            <a:ext cx="3796531" cy="25329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181" y="1515999"/>
            <a:ext cx="3673847" cy="24482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8202" y="4155650"/>
            <a:ext cx="3653117" cy="25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639" r="2325" b="18245"/>
          <a:stretch/>
        </p:blipFill>
        <p:spPr>
          <a:xfrm>
            <a:off x="44616" y="3429000"/>
            <a:ext cx="3260364" cy="289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2924944"/>
            <a:ext cx="6125669" cy="11781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875" y="1988840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9346" t="18308" b="14587"/>
          <a:stretch/>
        </p:blipFill>
        <p:spPr>
          <a:xfrm>
            <a:off x="9768408" y="3156662"/>
            <a:ext cx="1969642" cy="218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748614"/>
              </p:ext>
            </p:extLst>
          </p:nvPr>
        </p:nvGraphicFramePr>
        <p:xfrm>
          <a:off x="1775520" y="1124744"/>
          <a:ext cx="9865095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/>
          <a:srcRect l="34489" t="15992" r="23507" b="26253"/>
          <a:stretch/>
        </p:blipFill>
        <p:spPr>
          <a:xfrm>
            <a:off x="10905954" y="3580047"/>
            <a:ext cx="129614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08965" y="146491"/>
            <a:ext cx="9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n-lt"/>
              </a:rPr>
              <a:t>В целях поощрения субъектов предпринимательства за вклад в социально-экономическое развитие города фотографии кандидатов размещаются на </a:t>
            </a:r>
            <a:r>
              <a:rPr lang="ru-RU" b="1" dirty="0">
                <a:latin typeface="+mn-lt"/>
              </a:rPr>
              <a:t>Доске Почета ЗАТО Северск</a:t>
            </a:r>
          </a:p>
        </p:txBody>
      </p:sp>
    </p:spTree>
    <p:extLst>
      <p:ext uri="{BB962C8B-B14F-4D97-AF65-F5344CB8AC3E}">
        <p14:creationId xmlns:p14="http://schemas.microsoft.com/office/powerpoint/2010/main" val="4159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96" y="4026762"/>
            <a:ext cx="3155548" cy="210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36" y="1221609"/>
            <a:ext cx="3241952" cy="216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0" y="246146"/>
            <a:ext cx="1387243" cy="1354603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1494665" y="318162"/>
            <a:ext cx="1022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n-lt"/>
                <a:cs typeface="Times New Roman" pitchFamily="18" charset="0"/>
              </a:rPr>
              <a:t>Вовлечение молодежи в предпринимательскую деятельность</a:t>
            </a:r>
            <a:endParaRPr lang="ru-RU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80" y="4189267"/>
            <a:ext cx="324036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0" y="2542057"/>
            <a:ext cx="3415308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Группа 16"/>
          <p:cNvGrpSpPr/>
          <p:nvPr/>
        </p:nvGrpSpPr>
        <p:grpSpPr>
          <a:xfrm>
            <a:off x="310919" y="1887737"/>
            <a:ext cx="2664057" cy="3692386"/>
            <a:chOff x="2496828" y="-1807109"/>
            <a:chExt cx="2203957" cy="321215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Скругленный прямоугольник 4"/>
            <p:cNvSpPr/>
            <p:nvPr/>
          </p:nvSpPr>
          <p:spPr>
            <a:xfrm>
              <a:off x="2618463" y="-1807109"/>
              <a:ext cx="1958265" cy="2906872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 fontAlgn="auto">
                <a:spcAft>
                  <a:spcPts val="0"/>
                </a:spcAft>
              </a:pPr>
              <a:endParaRPr lang="ru-RU" sz="1600" b="1" dirty="0" smtClean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b="1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b="1" dirty="0" smtClean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b="1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Конкурс </a:t>
              </a:r>
              <a:r>
                <a:rPr lang="ru-RU" sz="1600" b="1" dirty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бизнес-идей </a:t>
              </a: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школьников,</a:t>
              </a: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Деловая экономическая </a:t>
              </a: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игра</a:t>
              </a: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«</a:t>
              </a:r>
              <a:r>
                <a:rPr lang="ru-RU" sz="1600" b="1" dirty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В городе Эконо</a:t>
              </a: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»</a:t>
              </a:r>
            </a:p>
            <a:p>
              <a:pPr algn="ctr" defTabSz="622300" fontAlgn="auto">
                <a:spcAft>
                  <a:spcPts val="0"/>
                </a:spcAft>
              </a:pPr>
              <a:endParaRPr lang="ru-RU" sz="1200" b="1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endParaRPr lang="ru-RU" sz="1600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Приняли участие </a:t>
              </a: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32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446</a:t>
              </a:r>
              <a:r>
                <a:rPr lang="ru-RU" sz="28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 </a:t>
              </a:r>
              <a:endParaRPr lang="ru-RU" sz="2800" b="1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  <a:p>
              <a:pPr algn="ctr" defTabSz="622300" fontAlgn="auto">
                <a:spcAft>
                  <a:spcPts val="0"/>
                </a:spcAft>
              </a:pPr>
              <a:r>
                <a:rPr lang="ru-RU" sz="1600" b="1" dirty="0" smtClean="0">
                  <a:ln w="0"/>
                  <a:solidFill>
                    <a:prstClr val="white"/>
                  </a:solidFill>
                  <a:latin typeface="Arial Cyr" panose="020B0604020202020204" pitchFamily="34" charset="0"/>
                  <a:cs typeface="Arial Cyr" panose="020B0604020202020204" pitchFamily="34" charset="0"/>
                </a:rPr>
                <a:t>школьников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b="1" dirty="0">
                <a:ln w="0"/>
                <a:solidFill>
                  <a:prstClr val="white"/>
                </a:solidFill>
                <a:latin typeface="Arial Cyr" panose="020B0604020202020204" pitchFamily="34" charset="0"/>
                <a:cs typeface="Arial Cyr" panose="020B0604020202020204" pitchFamily="34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496828" y="-1446500"/>
              <a:ext cx="2203957" cy="2851547"/>
            </a:xfrm>
            <a:prstGeom prst="roundRect">
              <a:avLst>
                <a:gd name="adj" fmla="val 10000"/>
              </a:avLst>
            </a:prstGeom>
            <a:solidFill>
              <a:schemeClr val="tx2">
                <a:lumMod val="75000"/>
              </a:scheme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  <a:sp3d prstMaterial="plastic">
              <a:bevelT w="127000" h="25400" prst="relaxedInset"/>
            </a:sp3d>
          </p:spPr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8616280" y="1059551"/>
            <a:ext cx="3217657" cy="2274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30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558"/>
            <a:ext cx="958660" cy="936104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ru-RU" altLang="ru-RU" sz="2400" b="1" dirty="0" smtClean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2400" b="1" dirty="0" smtClean="0">
              <a:solidFill>
                <a:schemeClr val="tx2">
                  <a:lumMod val="75000"/>
                </a:schemeClr>
              </a:solidFill>
              <a:latin typeface="Plumb" pitchFamily="2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altLang="ru-RU" sz="2000" dirty="0"/>
          </a:p>
          <a:p>
            <a:pPr marL="0" indent="0">
              <a:lnSpc>
                <a:spcPct val="80000"/>
              </a:lnSpc>
              <a:buNone/>
            </a:pPr>
            <a:endParaRPr lang="en-US" altLang="ru-RU" sz="2000" b="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en-US" altLang="ru-RU" sz="2000" b="0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271464" y="353933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n-lt"/>
                <a:cs typeface="Times New Roman" pitchFamily="18" charset="0"/>
              </a:rPr>
              <a:t>Информирование субъектов МСП и получение обратной связи через социальные сети и </a:t>
            </a:r>
            <a:r>
              <a:rPr lang="en-US" sz="2400" b="1" dirty="0" err="1" smtClean="0">
                <a:latin typeface="+mn-lt"/>
                <a:cs typeface="Times New Roman" pitchFamily="18" charset="0"/>
              </a:rPr>
              <a:t>WhatsApp</a:t>
            </a:r>
            <a:endParaRPr lang="ru-RU" dirty="0">
              <a:latin typeface="+mn-lt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07355" y="1453037"/>
            <a:ext cx="2719645" cy="514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sz="2000" b="1" dirty="0" smtClean="0">
                <a:solidFill>
                  <a:schemeClr val="tx1"/>
                </a:solidFill>
                <a:cs typeface="Times New Roman" pitchFamily="18" charset="0"/>
              </a:rPr>
              <a:t>Instagram</a:t>
            </a:r>
            <a:r>
              <a:rPr lang="ru-RU" altLang="ru-RU" sz="2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tx1"/>
                </a:solidFill>
                <a:cs typeface="Times New Roman" pitchFamily="18" charset="0"/>
              </a:rPr>
              <a:t>–  </a:t>
            </a:r>
            <a:r>
              <a:rPr lang="en-US" altLang="ru-RU" sz="2000" b="1" dirty="0">
                <a:solidFill>
                  <a:schemeClr val="tx1"/>
                </a:solidFill>
                <a:cs typeface="Times New Roman" pitchFamily="18" charset="0"/>
              </a:rPr>
              <a:t>@</a:t>
            </a:r>
            <a:r>
              <a:rPr lang="en-US" sz="2000" b="1" dirty="0" err="1" smtClean="0">
                <a:solidFill>
                  <a:schemeClr val="tx1"/>
                </a:solidFill>
                <a:cs typeface="Times New Roman" pitchFamily="18" charset="0"/>
              </a:rPr>
              <a:t>business_seversk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89522" y="1107415"/>
            <a:ext cx="3831508" cy="632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4168" y="2135933"/>
            <a:ext cx="486018" cy="4865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3800" r="-1467" b="6301"/>
          <a:stretch/>
        </p:blipFill>
        <p:spPr>
          <a:xfrm>
            <a:off x="7495718" y="2249265"/>
            <a:ext cx="1649914" cy="26369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8760296" y="2976844"/>
            <a:ext cx="1652846" cy="265333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5901"/>
          <a:stretch/>
        </p:blipFill>
        <p:spPr>
          <a:xfrm>
            <a:off x="9903577" y="3780834"/>
            <a:ext cx="1640454" cy="263343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61" y="2059408"/>
            <a:ext cx="436560" cy="436560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8247845" y="1333364"/>
            <a:ext cx="2876000" cy="5131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cs typeface="Times New Roman" pitchFamily="18" charset="0"/>
              </a:rPr>
              <a:t>WhatsApp</a:t>
            </a:r>
            <a:r>
              <a:rPr lang="ru-RU" sz="20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/>
          <a:srcRect t="4323"/>
          <a:stretch/>
        </p:blipFill>
        <p:spPr>
          <a:xfrm>
            <a:off x="495958" y="2136381"/>
            <a:ext cx="1794308" cy="3051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t="3417"/>
          <a:stretch/>
        </p:blipFill>
        <p:spPr>
          <a:xfrm>
            <a:off x="1601558" y="2892864"/>
            <a:ext cx="1990260" cy="3417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/>
          <a:srcRect t="2710"/>
          <a:stretch/>
        </p:blipFill>
        <p:spPr>
          <a:xfrm>
            <a:off x="2988670" y="3467224"/>
            <a:ext cx="2165055" cy="3217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/>
          <a:srcRect l="1" t="2939" r="-2266" b="19072"/>
          <a:stretch/>
        </p:blipFill>
        <p:spPr>
          <a:xfrm>
            <a:off x="4629519" y="2443265"/>
            <a:ext cx="2178574" cy="29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960" y="2924944"/>
            <a:ext cx="6125669" cy="1178195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 smtClean="0"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Plumb" pitchFamily="2" charset="0"/>
                <a:ea typeface="+mn-ea"/>
                <a:cs typeface="Times New Roman" pitchFamily="18" charset="0"/>
              </a:rPr>
            </a:br>
            <a:endParaRPr lang="ru-RU" sz="1600" b="1" dirty="0">
              <a:solidFill>
                <a:schemeClr val="tx2">
                  <a:lumMod val="75000"/>
                </a:schemeClr>
              </a:solidFill>
              <a:latin typeface="Plumb" pitchFamily="2" charset="0"/>
              <a:ea typeface="+mn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6632"/>
            <a:ext cx="1512168" cy="1476589"/>
          </a:xfrm>
          <a:prstGeom prst="rect">
            <a:avLst/>
          </a:prstGeom>
          <a:effectLst>
            <a:outerShdw blurRad="508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919536" y="347500"/>
            <a:ext cx="9253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+mn-lt"/>
                <a:ea typeface="Calibri" panose="020F0502020204030204" pitchFamily="34" charset="0"/>
              </a:rPr>
              <a:t>В целях ускорения социально - экономического развития территории муниципального образования в феврале 2019 года на территории ЗАТО Северск создана территория опережающего социально-экономического развития «Северск»</a:t>
            </a:r>
            <a:endParaRPr lang="ru-RU" sz="1600" b="1" dirty="0">
              <a:latin typeface="+mn-lt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63606042"/>
              </p:ext>
            </p:extLst>
          </p:nvPr>
        </p:nvGraphicFramePr>
        <p:xfrm>
          <a:off x="5735960" y="1268760"/>
          <a:ext cx="6004254" cy="4160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357649263"/>
              </p:ext>
            </p:extLst>
          </p:nvPr>
        </p:nvGraphicFramePr>
        <p:xfrm>
          <a:off x="1889308" y="1772816"/>
          <a:ext cx="4084371" cy="205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233856165"/>
              </p:ext>
            </p:extLst>
          </p:nvPr>
        </p:nvGraphicFramePr>
        <p:xfrm>
          <a:off x="188291" y="4941168"/>
          <a:ext cx="7005914" cy="888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9846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10543</TotalTime>
  <Words>346</Words>
  <Application>Microsoft Office PowerPoint</Application>
  <PresentationFormat>Широкоэкранный</PresentationFormat>
  <Paragraphs>74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Century Gothic</vt:lpstr>
      <vt:lpstr>Arial Cyr</vt:lpstr>
      <vt:lpstr>Wingdings 3</vt:lpstr>
      <vt:lpstr>Plumb</vt:lpstr>
      <vt:lpstr>Helvetica Neue</vt:lpstr>
      <vt:lpstr>Calibri</vt:lpstr>
      <vt:lpstr>Times New Roman</vt:lpstr>
      <vt:lpstr>Сектор</vt:lpstr>
      <vt:lpstr>Презентация PowerPoint</vt:lpstr>
      <vt:lpstr>Совет по развитию и поддержке предпринимательства образован при Мэре ЗАТО Северск в целях организации конструктивного диалога органов местного самоуправления, субъектов предпринимательской деятельности, организаций инфраструктуры поддержки малого и среднего предпринимательства по вопросам развития и поддержки предпринимательства.   </vt:lpstr>
      <vt:lpstr>   </vt:lpstr>
      <vt:lpstr>   </vt:lpstr>
      <vt:lpstr>   </vt:lpstr>
      <vt:lpstr>Презентация PowerPoint</vt:lpstr>
      <vt:lpstr>Презентация PowerPoint</vt:lpstr>
      <vt:lpstr>   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Dubova</dc:creator>
  <cp:lastModifiedBy>Rodina_ns</cp:lastModifiedBy>
  <cp:revision>1317</cp:revision>
  <cp:lastPrinted>2021-07-06T09:49:22Z</cp:lastPrinted>
  <dcterms:created xsi:type="dcterms:W3CDTF">2010-05-23T14:28:12Z</dcterms:created>
  <dcterms:modified xsi:type="dcterms:W3CDTF">2021-07-06T09:49:35Z</dcterms:modified>
</cp:coreProperties>
</file>